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64" r:id="rId2"/>
    <p:sldId id="273" r:id="rId3"/>
    <p:sldId id="260" r:id="rId4"/>
    <p:sldId id="272" r:id="rId5"/>
    <p:sldId id="277" r:id="rId6"/>
    <p:sldId id="276"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D172A5-1946-4E50-82ED-BBCD35D89319}" v="12" dt="2025-07-24T19:08:37.1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on Townsell" userId="603bc1c67a1531d8" providerId="LiveId" clId="{84D172A5-1946-4E50-82ED-BBCD35D89319}"/>
    <pc:docChg chg="undo custSel modSld">
      <pc:chgData name="Jason Townsell" userId="603bc1c67a1531d8" providerId="LiveId" clId="{84D172A5-1946-4E50-82ED-BBCD35D89319}" dt="2025-07-24T19:40:33.950" v="942" actId="20577"/>
      <pc:docMkLst>
        <pc:docMk/>
      </pc:docMkLst>
      <pc:sldChg chg="addSp delSp modSp mod">
        <pc:chgData name="Jason Townsell" userId="603bc1c67a1531d8" providerId="LiveId" clId="{84D172A5-1946-4E50-82ED-BBCD35D89319}" dt="2025-07-24T19:09:59.127" v="530" actId="1076"/>
        <pc:sldMkLst>
          <pc:docMk/>
          <pc:sldMk cId="730180427" sldId="260"/>
        </pc:sldMkLst>
        <pc:spChg chg="mod">
          <ac:chgData name="Jason Townsell" userId="603bc1c67a1531d8" providerId="LiveId" clId="{84D172A5-1946-4E50-82ED-BBCD35D89319}" dt="2025-07-24T19:09:55.012" v="529" actId="14100"/>
          <ac:spMkLst>
            <pc:docMk/>
            <pc:sldMk cId="730180427" sldId="260"/>
            <ac:spMk id="5" creationId="{FF108F73-7AE9-5323-B3A2-E6E445D2D288}"/>
          </ac:spMkLst>
        </pc:spChg>
        <pc:spChg chg="mod">
          <ac:chgData name="Jason Townsell" userId="603bc1c67a1531d8" providerId="LiveId" clId="{84D172A5-1946-4E50-82ED-BBCD35D89319}" dt="2025-07-24T19:09:59.127" v="530" actId="1076"/>
          <ac:spMkLst>
            <pc:docMk/>
            <pc:sldMk cId="730180427" sldId="260"/>
            <ac:spMk id="10" creationId="{F41DD11B-F45A-7250-7388-1E837BA2CC35}"/>
          </ac:spMkLst>
        </pc:spChg>
        <pc:spChg chg="del">
          <ac:chgData name="Jason Townsell" userId="603bc1c67a1531d8" providerId="LiveId" clId="{84D172A5-1946-4E50-82ED-BBCD35D89319}" dt="2025-07-23T19:54:06.956" v="8" actId="26606"/>
          <ac:spMkLst>
            <pc:docMk/>
            <pc:sldMk cId="730180427" sldId="260"/>
            <ac:spMk id="49" creationId="{F13C74B1-5B17-4795-BED0-7140497B445A}"/>
          </ac:spMkLst>
        </pc:spChg>
        <pc:spChg chg="del">
          <ac:chgData name="Jason Townsell" userId="603bc1c67a1531d8" providerId="LiveId" clId="{84D172A5-1946-4E50-82ED-BBCD35D89319}" dt="2025-07-23T19:54:06.956" v="8" actId="26606"/>
          <ac:spMkLst>
            <pc:docMk/>
            <pc:sldMk cId="730180427" sldId="260"/>
            <ac:spMk id="51" creationId="{D4974D33-8DC5-464E-8C6D-BE58F0669C17}"/>
          </ac:spMkLst>
        </pc:spChg>
        <pc:spChg chg="add">
          <ac:chgData name="Jason Townsell" userId="603bc1c67a1531d8" providerId="LiveId" clId="{84D172A5-1946-4E50-82ED-BBCD35D89319}" dt="2025-07-23T19:54:06.956" v="8" actId="26606"/>
          <ac:spMkLst>
            <pc:docMk/>
            <pc:sldMk cId="730180427" sldId="260"/>
            <ac:spMk id="56" creationId="{04812C46-200A-4DEB-A05E-3ED6C68C2387}"/>
          </ac:spMkLst>
        </pc:spChg>
        <pc:spChg chg="add">
          <ac:chgData name="Jason Townsell" userId="603bc1c67a1531d8" providerId="LiveId" clId="{84D172A5-1946-4E50-82ED-BBCD35D89319}" dt="2025-07-23T19:54:06.956" v="8" actId="26606"/>
          <ac:spMkLst>
            <pc:docMk/>
            <pc:sldMk cId="730180427" sldId="260"/>
            <ac:spMk id="58" creationId="{D1EA859B-E555-4109-94F3-6700E046E008}"/>
          </ac:spMkLst>
        </pc:spChg>
        <pc:picChg chg="mod ord">
          <ac:chgData name="Jason Townsell" userId="603bc1c67a1531d8" providerId="LiveId" clId="{84D172A5-1946-4E50-82ED-BBCD35D89319}" dt="2025-07-23T19:54:06.956" v="8" actId="26606"/>
          <ac:picMkLst>
            <pc:docMk/>
            <pc:sldMk cId="730180427" sldId="260"/>
            <ac:picMk id="13" creationId="{CBE30181-22ED-02AF-7C70-398377DB64F0}"/>
          </ac:picMkLst>
        </pc:picChg>
      </pc:sldChg>
      <pc:sldChg chg="addSp delSp modSp mod">
        <pc:chgData name="Jason Townsell" userId="603bc1c67a1531d8" providerId="LiveId" clId="{84D172A5-1946-4E50-82ED-BBCD35D89319}" dt="2025-07-23T19:52:03.531" v="3" actId="26606"/>
        <pc:sldMkLst>
          <pc:docMk/>
          <pc:sldMk cId="3996922695" sldId="264"/>
        </pc:sldMkLst>
        <pc:spChg chg="mod">
          <ac:chgData name="Jason Townsell" userId="603bc1c67a1531d8" providerId="LiveId" clId="{84D172A5-1946-4E50-82ED-BBCD35D89319}" dt="2025-07-23T19:47:04.718" v="1" actId="20577"/>
          <ac:spMkLst>
            <pc:docMk/>
            <pc:sldMk cId="3996922695" sldId="264"/>
            <ac:spMk id="2" creationId="{C336EAC2-6CCC-144C-712C-75411928DB3C}"/>
          </ac:spMkLst>
        </pc:spChg>
        <pc:spChg chg="del">
          <ac:chgData name="Jason Townsell" userId="603bc1c67a1531d8" providerId="LiveId" clId="{84D172A5-1946-4E50-82ED-BBCD35D89319}" dt="2025-07-23T19:52:03.531" v="3" actId="26606"/>
          <ac:spMkLst>
            <pc:docMk/>
            <pc:sldMk cId="3996922695" sldId="264"/>
            <ac:spMk id="1107" creationId="{71B2258F-86CA-4D4D-8270-BC05FCDEBFB3}"/>
          </ac:spMkLst>
        </pc:spChg>
        <pc:spChg chg="add">
          <ac:chgData name="Jason Townsell" userId="603bc1c67a1531d8" providerId="LiveId" clId="{84D172A5-1946-4E50-82ED-BBCD35D89319}" dt="2025-07-23T19:52:03.531" v="3" actId="26606"/>
          <ac:spMkLst>
            <pc:docMk/>
            <pc:sldMk cId="3996922695" sldId="264"/>
            <ac:spMk id="1112" creationId="{71B2258F-86CA-4D4D-8270-BC05FCDEBFB3}"/>
          </ac:spMkLst>
        </pc:spChg>
        <pc:picChg chg="mod">
          <ac:chgData name="Jason Townsell" userId="603bc1c67a1531d8" providerId="LiveId" clId="{84D172A5-1946-4E50-82ED-BBCD35D89319}" dt="2025-07-23T19:52:03.531" v="3" actId="26606"/>
          <ac:picMkLst>
            <pc:docMk/>
            <pc:sldMk cId="3996922695" sldId="264"/>
            <ac:picMk id="4" creationId="{0585C79F-88A9-F754-9102-8013AD506FA3}"/>
          </ac:picMkLst>
        </pc:picChg>
      </pc:sldChg>
      <pc:sldChg chg="addSp delSp modSp mod">
        <pc:chgData name="Jason Townsell" userId="603bc1c67a1531d8" providerId="LiveId" clId="{84D172A5-1946-4E50-82ED-BBCD35D89319}" dt="2025-07-24T19:09:31.162" v="527" actId="255"/>
        <pc:sldMkLst>
          <pc:docMk/>
          <pc:sldMk cId="241485369" sldId="272"/>
        </pc:sldMkLst>
        <pc:spChg chg="mod">
          <ac:chgData name="Jason Townsell" userId="603bc1c67a1531d8" providerId="LiveId" clId="{84D172A5-1946-4E50-82ED-BBCD35D89319}" dt="2025-07-24T18:43:28.626" v="342" actId="20577"/>
          <ac:spMkLst>
            <pc:docMk/>
            <pc:sldMk cId="241485369" sldId="272"/>
            <ac:spMk id="3" creationId="{26735596-62CD-AC1F-CA49-0F3F86DC6C9A}"/>
          </ac:spMkLst>
        </pc:spChg>
        <pc:spChg chg="mod">
          <ac:chgData name="Jason Townsell" userId="603bc1c67a1531d8" providerId="LiveId" clId="{84D172A5-1946-4E50-82ED-BBCD35D89319}" dt="2025-07-24T19:05:19.369" v="439" actId="1076"/>
          <ac:spMkLst>
            <pc:docMk/>
            <pc:sldMk cId="241485369" sldId="272"/>
            <ac:spMk id="5" creationId="{FF108F73-7AE9-5323-B3A2-E6E445D2D288}"/>
          </ac:spMkLst>
        </pc:spChg>
        <pc:spChg chg="add mod">
          <ac:chgData name="Jason Townsell" userId="603bc1c67a1531d8" providerId="LiveId" clId="{84D172A5-1946-4E50-82ED-BBCD35D89319}" dt="2025-07-24T19:09:31.162" v="527" actId="255"/>
          <ac:spMkLst>
            <pc:docMk/>
            <pc:sldMk cId="241485369" sldId="272"/>
            <ac:spMk id="6" creationId="{F2AA5D6E-B815-97D4-4FED-40B90C6F0F55}"/>
          </ac:spMkLst>
        </pc:spChg>
        <pc:spChg chg="del">
          <ac:chgData name="Jason Townsell" userId="603bc1c67a1531d8" providerId="LiveId" clId="{84D172A5-1946-4E50-82ED-BBCD35D89319}" dt="2025-07-23T19:52:29.386" v="5" actId="26606"/>
          <ac:spMkLst>
            <pc:docMk/>
            <pc:sldMk cId="241485369" sldId="272"/>
            <ac:spMk id="48" creationId="{04812C46-200A-4DEB-A05E-3ED6C68C2387}"/>
          </ac:spMkLst>
        </pc:spChg>
        <pc:spChg chg="del">
          <ac:chgData name="Jason Townsell" userId="603bc1c67a1531d8" providerId="LiveId" clId="{84D172A5-1946-4E50-82ED-BBCD35D89319}" dt="2025-07-23T19:52:29.386" v="5" actId="26606"/>
          <ac:spMkLst>
            <pc:docMk/>
            <pc:sldMk cId="241485369" sldId="272"/>
            <ac:spMk id="49" creationId="{D1EA859B-E555-4109-94F3-6700E046E008}"/>
          </ac:spMkLst>
        </pc:spChg>
        <pc:spChg chg="add">
          <ac:chgData name="Jason Townsell" userId="603bc1c67a1531d8" providerId="LiveId" clId="{84D172A5-1946-4E50-82ED-BBCD35D89319}" dt="2025-07-23T19:52:29.386" v="5" actId="26606"/>
          <ac:spMkLst>
            <pc:docMk/>
            <pc:sldMk cId="241485369" sldId="272"/>
            <ac:spMk id="54" creationId="{04812C46-200A-4DEB-A05E-3ED6C68C2387}"/>
          </ac:spMkLst>
        </pc:spChg>
        <pc:spChg chg="add">
          <ac:chgData name="Jason Townsell" userId="603bc1c67a1531d8" providerId="LiveId" clId="{84D172A5-1946-4E50-82ED-BBCD35D89319}" dt="2025-07-23T19:52:29.386" v="5" actId="26606"/>
          <ac:spMkLst>
            <pc:docMk/>
            <pc:sldMk cId="241485369" sldId="272"/>
            <ac:spMk id="56" creationId="{D1EA859B-E555-4109-94F3-6700E046E008}"/>
          </ac:spMkLst>
        </pc:spChg>
        <pc:picChg chg="mod">
          <ac:chgData name="Jason Townsell" userId="603bc1c67a1531d8" providerId="LiveId" clId="{84D172A5-1946-4E50-82ED-BBCD35D89319}" dt="2025-07-24T19:03:34.019" v="377" actId="1076"/>
          <ac:picMkLst>
            <pc:docMk/>
            <pc:sldMk cId="241485369" sldId="272"/>
            <ac:picMk id="4" creationId="{36634DBB-CFE2-A160-EC49-5ADA551FF323}"/>
          </ac:picMkLst>
        </pc:picChg>
      </pc:sldChg>
      <pc:sldChg chg="modSp mod">
        <pc:chgData name="Jason Townsell" userId="603bc1c67a1531d8" providerId="LiveId" clId="{84D172A5-1946-4E50-82ED-BBCD35D89319}" dt="2025-07-24T19:40:33.950" v="942" actId="20577"/>
        <pc:sldMkLst>
          <pc:docMk/>
          <pc:sldMk cId="1485256267" sldId="273"/>
        </pc:sldMkLst>
        <pc:spChg chg="mod">
          <ac:chgData name="Jason Townsell" userId="603bc1c67a1531d8" providerId="LiveId" clId="{84D172A5-1946-4E50-82ED-BBCD35D89319}" dt="2025-07-24T19:40:33.950" v="942" actId="20577"/>
          <ac:spMkLst>
            <pc:docMk/>
            <pc:sldMk cId="1485256267" sldId="273"/>
            <ac:spMk id="3" creationId="{061E9A72-7CA4-8C45-D3F7-9CC8FA7417B0}"/>
          </ac:spMkLst>
        </pc:spChg>
        <pc:picChg chg="mod">
          <ac:chgData name="Jason Townsell" userId="603bc1c67a1531d8" providerId="LiveId" clId="{84D172A5-1946-4E50-82ED-BBCD35D89319}" dt="2025-07-23T19:53:48.342" v="6" actId="14826"/>
          <ac:picMkLst>
            <pc:docMk/>
            <pc:sldMk cId="1485256267" sldId="273"/>
            <ac:picMk id="5" creationId="{6DE3ED25-C061-6690-BC6E-4D2E0FB302F5}"/>
          </ac:picMkLst>
        </pc:picChg>
      </pc:sldChg>
      <pc:sldChg chg="modSp mod">
        <pc:chgData name="Jason Townsell" userId="603bc1c67a1531d8" providerId="LiveId" clId="{84D172A5-1946-4E50-82ED-BBCD35D89319}" dt="2025-07-24T18:42:42.450" v="341" actId="313"/>
        <pc:sldMkLst>
          <pc:docMk/>
          <pc:sldMk cId="2870347473" sldId="276"/>
        </pc:sldMkLst>
        <pc:spChg chg="mod">
          <ac:chgData name="Jason Townsell" userId="603bc1c67a1531d8" providerId="LiveId" clId="{84D172A5-1946-4E50-82ED-BBCD35D89319}" dt="2025-07-24T18:42:42.450" v="341" actId="313"/>
          <ac:spMkLst>
            <pc:docMk/>
            <pc:sldMk cId="2870347473" sldId="276"/>
            <ac:spMk id="7" creationId="{2677F74E-26EE-D6FE-DFA1-A7D66EF48F2E}"/>
          </ac:spMkLst>
        </pc:spChg>
        <pc:picChg chg="mod">
          <ac:chgData name="Jason Townsell" userId="603bc1c67a1531d8" providerId="LiveId" clId="{84D172A5-1946-4E50-82ED-BBCD35D89319}" dt="2025-07-23T19:54:38.467" v="10" actId="14826"/>
          <ac:picMkLst>
            <pc:docMk/>
            <pc:sldMk cId="2870347473" sldId="276"/>
            <ac:picMk id="13" creationId="{73D769C2-B3AB-6E7A-469E-F2F7CA653834}"/>
          </ac:picMkLst>
        </pc:picChg>
      </pc:sldChg>
      <pc:sldChg chg="addSp delSp modSp mod">
        <pc:chgData name="Jason Townsell" userId="603bc1c67a1531d8" providerId="LiveId" clId="{84D172A5-1946-4E50-82ED-BBCD35D89319}" dt="2025-07-24T19:10:08.948" v="533" actId="1076"/>
        <pc:sldMkLst>
          <pc:docMk/>
          <pc:sldMk cId="2000740480" sldId="277"/>
        </pc:sldMkLst>
        <pc:spChg chg="mod">
          <ac:chgData name="Jason Townsell" userId="603bc1c67a1531d8" providerId="LiveId" clId="{84D172A5-1946-4E50-82ED-BBCD35D89319}" dt="2025-07-24T19:00:21.489" v="372" actId="1076"/>
          <ac:spMkLst>
            <pc:docMk/>
            <pc:sldMk cId="2000740480" sldId="277"/>
            <ac:spMk id="4" creationId="{0E13B800-6A0E-D95B-6712-66E212C96289}"/>
          </ac:spMkLst>
        </pc:spChg>
        <pc:spChg chg="mod">
          <ac:chgData name="Jason Townsell" userId="603bc1c67a1531d8" providerId="LiveId" clId="{84D172A5-1946-4E50-82ED-BBCD35D89319}" dt="2025-07-24T19:10:08.948" v="533" actId="1076"/>
          <ac:spMkLst>
            <pc:docMk/>
            <pc:sldMk cId="2000740480" sldId="277"/>
            <ac:spMk id="5" creationId="{1480DE94-DA7A-DF4E-1D0D-BD77533A7EBB}"/>
          </ac:spMkLst>
        </pc:spChg>
        <pc:spChg chg="del">
          <ac:chgData name="Jason Townsell" userId="603bc1c67a1531d8" providerId="LiveId" clId="{84D172A5-1946-4E50-82ED-BBCD35D89319}" dt="2025-07-23T19:56:09.411" v="12" actId="26606"/>
          <ac:spMkLst>
            <pc:docMk/>
            <pc:sldMk cId="2000740480" sldId="277"/>
            <ac:spMk id="40" creationId="{F13C74B1-5B17-4795-BED0-7140497B445A}"/>
          </ac:spMkLst>
        </pc:spChg>
        <pc:spChg chg="del">
          <ac:chgData name="Jason Townsell" userId="603bc1c67a1531d8" providerId="LiveId" clId="{84D172A5-1946-4E50-82ED-BBCD35D89319}" dt="2025-07-23T19:56:09.411" v="12" actId="26606"/>
          <ac:spMkLst>
            <pc:docMk/>
            <pc:sldMk cId="2000740480" sldId="277"/>
            <ac:spMk id="41" creationId="{D4974D33-8DC5-464E-8C6D-BE58F0669C17}"/>
          </ac:spMkLst>
        </pc:spChg>
        <pc:spChg chg="add">
          <ac:chgData name="Jason Townsell" userId="603bc1c67a1531d8" providerId="LiveId" clId="{84D172A5-1946-4E50-82ED-BBCD35D89319}" dt="2025-07-23T19:56:09.411" v="12" actId="26606"/>
          <ac:spMkLst>
            <pc:docMk/>
            <pc:sldMk cId="2000740480" sldId="277"/>
            <ac:spMk id="46" creationId="{04812C46-200A-4DEB-A05E-3ED6C68C2387}"/>
          </ac:spMkLst>
        </pc:spChg>
        <pc:spChg chg="add">
          <ac:chgData name="Jason Townsell" userId="603bc1c67a1531d8" providerId="LiveId" clId="{84D172A5-1946-4E50-82ED-BBCD35D89319}" dt="2025-07-23T19:56:09.411" v="12" actId="26606"/>
          <ac:spMkLst>
            <pc:docMk/>
            <pc:sldMk cId="2000740480" sldId="277"/>
            <ac:spMk id="48" creationId="{D1EA859B-E555-4109-94F3-6700E046E008}"/>
          </ac:spMkLst>
        </pc:spChg>
        <pc:picChg chg="mod ord">
          <ac:chgData name="Jason Townsell" userId="603bc1c67a1531d8" providerId="LiveId" clId="{84D172A5-1946-4E50-82ED-BBCD35D89319}" dt="2025-07-23T19:56:09.411" v="12" actId="26606"/>
          <ac:picMkLst>
            <pc:docMk/>
            <pc:sldMk cId="2000740480" sldId="277"/>
            <ac:picMk id="12" creationId="{FFC54CD4-21E7-26C3-FF67-CF40EB0FAEA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F20854-E524-4A3C-99DA-C3F12F88AAEA}" type="datetimeFigureOut">
              <a:rPr lang="en-US" smtClean="0"/>
              <a:t>7/24/2025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402672-7AE9-4CA8-B8F7-99F726A1BCB0}" type="slidenum">
              <a:rPr lang="en-US" smtClean="0"/>
              <a:t>‹#›</a:t>
            </a:fld>
            <a:endParaRPr lang="en-US"/>
          </a:p>
        </p:txBody>
      </p:sp>
    </p:spTree>
    <p:extLst>
      <p:ext uri="{BB962C8B-B14F-4D97-AF65-F5344CB8AC3E}">
        <p14:creationId xmlns:p14="http://schemas.microsoft.com/office/powerpoint/2010/main" val="3710129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FB9F8-B786-9332-2D31-B18612EE0E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A0BF7EB-42E8-AFFF-55A2-BF274A9A1B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086A31-D647-9A0B-6F59-3BC0E454B7D9}"/>
              </a:ext>
            </a:extLst>
          </p:cNvPr>
          <p:cNvSpPr>
            <a:spLocks noGrp="1"/>
          </p:cNvSpPr>
          <p:nvPr>
            <p:ph type="dt" sz="half" idx="10"/>
          </p:nvPr>
        </p:nvSpPr>
        <p:spPr/>
        <p:txBody>
          <a:bodyPr/>
          <a:lstStyle/>
          <a:p>
            <a:fld id="{5F9FE451-26F9-46BE-B6D6-CFD951248496}" type="datetimeFigureOut">
              <a:rPr lang="en-US" smtClean="0"/>
              <a:t>7/24/2025</a:t>
            </a:fld>
            <a:endParaRPr lang="en-US"/>
          </a:p>
        </p:txBody>
      </p:sp>
      <p:sp>
        <p:nvSpPr>
          <p:cNvPr id="5" name="Footer Placeholder 4">
            <a:extLst>
              <a:ext uri="{FF2B5EF4-FFF2-40B4-BE49-F238E27FC236}">
                <a16:creationId xmlns:a16="http://schemas.microsoft.com/office/drawing/2014/main" id="{C78A814F-65C5-195D-1AFD-2539B69617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D2759B-7B2D-554D-D618-0053C7EF9574}"/>
              </a:ext>
            </a:extLst>
          </p:cNvPr>
          <p:cNvSpPr>
            <a:spLocks noGrp="1"/>
          </p:cNvSpPr>
          <p:nvPr>
            <p:ph type="sldNum" sz="quarter" idx="12"/>
          </p:nvPr>
        </p:nvSpPr>
        <p:spPr/>
        <p:txBody>
          <a:bodyPr/>
          <a:lstStyle/>
          <a:p>
            <a:fld id="{6AB9C72D-D212-4FA4-BCB7-0E8E67B10943}" type="slidenum">
              <a:rPr lang="en-US" smtClean="0"/>
              <a:t>‹#›</a:t>
            </a:fld>
            <a:endParaRPr lang="en-US"/>
          </a:p>
        </p:txBody>
      </p:sp>
    </p:spTree>
    <p:extLst>
      <p:ext uri="{BB962C8B-B14F-4D97-AF65-F5344CB8AC3E}">
        <p14:creationId xmlns:p14="http://schemas.microsoft.com/office/powerpoint/2010/main" val="2490025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8B115-2D37-C4DC-52D4-1C48C48FD5A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132B46-8C1F-2501-675C-8E141E44189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1D9B23-6725-45F8-4E41-3F21248F2F82}"/>
              </a:ext>
            </a:extLst>
          </p:cNvPr>
          <p:cNvSpPr>
            <a:spLocks noGrp="1"/>
          </p:cNvSpPr>
          <p:nvPr>
            <p:ph type="dt" sz="half" idx="10"/>
          </p:nvPr>
        </p:nvSpPr>
        <p:spPr/>
        <p:txBody>
          <a:bodyPr/>
          <a:lstStyle/>
          <a:p>
            <a:fld id="{5F9FE451-26F9-46BE-B6D6-CFD951248496}" type="datetimeFigureOut">
              <a:rPr lang="en-US" smtClean="0"/>
              <a:t>7/24/2025</a:t>
            </a:fld>
            <a:endParaRPr lang="en-US"/>
          </a:p>
        </p:txBody>
      </p:sp>
      <p:sp>
        <p:nvSpPr>
          <p:cNvPr id="5" name="Footer Placeholder 4">
            <a:extLst>
              <a:ext uri="{FF2B5EF4-FFF2-40B4-BE49-F238E27FC236}">
                <a16:creationId xmlns:a16="http://schemas.microsoft.com/office/drawing/2014/main" id="{713702D0-B16C-9B11-A985-0E415FE20D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B43756-1627-1900-031F-3941087350FA}"/>
              </a:ext>
            </a:extLst>
          </p:cNvPr>
          <p:cNvSpPr>
            <a:spLocks noGrp="1"/>
          </p:cNvSpPr>
          <p:nvPr>
            <p:ph type="sldNum" sz="quarter" idx="12"/>
          </p:nvPr>
        </p:nvSpPr>
        <p:spPr/>
        <p:txBody>
          <a:bodyPr/>
          <a:lstStyle/>
          <a:p>
            <a:fld id="{6AB9C72D-D212-4FA4-BCB7-0E8E67B10943}" type="slidenum">
              <a:rPr lang="en-US" smtClean="0"/>
              <a:t>‹#›</a:t>
            </a:fld>
            <a:endParaRPr lang="en-US"/>
          </a:p>
        </p:txBody>
      </p:sp>
    </p:spTree>
    <p:extLst>
      <p:ext uri="{BB962C8B-B14F-4D97-AF65-F5344CB8AC3E}">
        <p14:creationId xmlns:p14="http://schemas.microsoft.com/office/powerpoint/2010/main" val="2433061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23381D-7CCD-FD7F-FB55-2FDC5E4AE41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6320236-6239-452C-5DAD-CC09C75ADC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41E846-5864-354B-B1D3-8E0DC7E7E95E}"/>
              </a:ext>
            </a:extLst>
          </p:cNvPr>
          <p:cNvSpPr>
            <a:spLocks noGrp="1"/>
          </p:cNvSpPr>
          <p:nvPr>
            <p:ph type="dt" sz="half" idx="10"/>
          </p:nvPr>
        </p:nvSpPr>
        <p:spPr/>
        <p:txBody>
          <a:bodyPr/>
          <a:lstStyle/>
          <a:p>
            <a:fld id="{5F9FE451-26F9-46BE-B6D6-CFD951248496}" type="datetimeFigureOut">
              <a:rPr lang="en-US" smtClean="0"/>
              <a:t>7/24/2025</a:t>
            </a:fld>
            <a:endParaRPr lang="en-US"/>
          </a:p>
        </p:txBody>
      </p:sp>
      <p:sp>
        <p:nvSpPr>
          <p:cNvPr id="5" name="Footer Placeholder 4">
            <a:extLst>
              <a:ext uri="{FF2B5EF4-FFF2-40B4-BE49-F238E27FC236}">
                <a16:creationId xmlns:a16="http://schemas.microsoft.com/office/drawing/2014/main" id="{940268C6-5BD8-ABD6-944B-62048C09B6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EBFA6F-0F7C-F7B9-927E-A8762AAA4425}"/>
              </a:ext>
            </a:extLst>
          </p:cNvPr>
          <p:cNvSpPr>
            <a:spLocks noGrp="1"/>
          </p:cNvSpPr>
          <p:nvPr>
            <p:ph type="sldNum" sz="quarter" idx="12"/>
          </p:nvPr>
        </p:nvSpPr>
        <p:spPr/>
        <p:txBody>
          <a:bodyPr/>
          <a:lstStyle/>
          <a:p>
            <a:fld id="{6AB9C72D-D212-4FA4-BCB7-0E8E67B10943}" type="slidenum">
              <a:rPr lang="en-US" smtClean="0"/>
              <a:t>‹#›</a:t>
            </a:fld>
            <a:endParaRPr lang="en-US"/>
          </a:p>
        </p:txBody>
      </p:sp>
    </p:spTree>
    <p:extLst>
      <p:ext uri="{BB962C8B-B14F-4D97-AF65-F5344CB8AC3E}">
        <p14:creationId xmlns:p14="http://schemas.microsoft.com/office/powerpoint/2010/main" val="166491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31E2F-EDE4-4534-22D8-010AFADFA5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9D5D46-AD6F-0208-A4F4-91320A59F43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ECB379-2754-B418-A064-94222A15C84C}"/>
              </a:ext>
            </a:extLst>
          </p:cNvPr>
          <p:cNvSpPr>
            <a:spLocks noGrp="1"/>
          </p:cNvSpPr>
          <p:nvPr>
            <p:ph type="dt" sz="half" idx="10"/>
          </p:nvPr>
        </p:nvSpPr>
        <p:spPr/>
        <p:txBody>
          <a:bodyPr/>
          <a:lstStyle/>
          <a:p>
            <a:fld id="{5F9FE451-26F9-46BE-B6D6-CFD951248496}" type="datetimeFigureOut">
              <a:rPr lang="en-US" smtClean="0"/>
              <a:t>7/24/2025</a:t>
            </a:fld>
            <a:endParaRPr lang="en-US"/>
          </a:p>
        </p:txBody>
      </p:sp>
      <p:sp>
        <p:nvSpPr>
          <p:cNvPr id="5" name="Footer Placeholder 4">
            <a:extLst>
              <a:ext uri="{FF2B5EF4-FFF2-40B4-BE49-F238E27FC236}">
                <a16:creationId xmlns:a16="http://schemas.microsoft.com/office/drawing/2014/main" id="{5CB50584-C43D-2452-92E5-323FCAC7E9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94D243-76C9-8AFD-15CC-F48847062639}"/>
              </a:ext>
            </a:extLst>
          </p:cNvPr>
          <p:cNvSpPr>
            <a:spLocks noGrp="1"/>
          </p:cNvSpPr>
          <p:nvPr>
            <p:ph type="sldNum" sz="quarter" idx="12"/>
          </p:nvPr>
        </p:nvSpPr>
        <p:spPr/>
        <p:txBody>
          <a:bodyPr/>
          <a:lstStyle/>
          <a:p>
            <a:fld id="{6AB9C72D-D212-4FA4-BCB7-0E8E67B10943}" type="slidenum">
              <a:rPr lang="en-US" smtClean="0"/>
              <a:t>‹#›</a:t>
            </a:fld>
            <a:endParaRPr lang="en-US"/>
          </a:p>
        </p:txBody>
      </p:sp>
    </p:spTree>
    <p:extLst>
      <p:ext uri="{BB962C8B-B14F-4D97-AF65-F5344CB8AC3E}">
        <p14:creationId xmlns:p14="http://schemas.microsoft.com/office/powerpoint/2010/main" val="4148810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F6AFC-E72B-7073-FBBC-F7903FDC51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674D68-DF22-9C79-C33B-4E89AF77686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57B4B22-5510-F4E3-5AD0-B655BD452F7E}"/>
              </a:ext>
            </a:extLst>
          </p:cNvPr>
          <p:cNvSpPr>
            <a:spLocks noGrp="1"/>
          </p:cNvSpPr>
          <p:nvPr>
            <p:ph type="dt" sz="half" idx="10"/>
          </p:nvPr>
        </p:nvSpPr>
        <p:spPr/>
        <p:txBody>
          <a:bodyPr/>
          <a:lstStyle/>
          <a:p>
            <a:fld id="{5F9FE451-26F9-46BE-B6D6-CFD951248496}" type="datetimeFigureOut">
              <a:rPr lang="en-US" smtClean="0"/>
              <a:t>7/24/2025</a:t>
            </a:fld>
            <a:endParaRPr lang="en-US"/>
          </a:p>
        </p:txBody>
      </p:sp>
      <p:sp>
        <p:nvSpPr>
          <p:cNvPr id="5" name="Footer Placeholder 4">
            <a:extLst>
              <a:ext uri="{FF2B5EF4-FFF2-40B4-BE49-F238E27FC236}">
                <a16:creationId xmlns:a16="http://schemas.microsoft.com/office/drawing/2014/main" id="{35B4A877-2C6B-E9B8-3229-208EA3248A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DDBA56-8781-7D7C-D08C-42E99288E852}"/>
              </a:ext>
            </a:extLst>
          </p:cNvPr>
          <p:cNvSpPr>
            <a:spLocks noGrp="1"/>
          </p:cNvSpPr>
          <p:nvPr>
            <p:ph type="sldNum" sz="quarter" idx="12"/>
          </p:nvPr>
        </p:nvSpPr>
        <p:spPr/>
        <p:txBody>
          <a:bodyPr/>
          <a:lstStyle/>
          <a:p>
            <a:fld id="{6AB9C72D-D212-4FA4-BCB7-0E8E67B10943}" type="slidenum">
              <a:rPr lang="en-US" smtClean="0"/>
              <a:t>‹#›</a:t>
            </a:fld>
            <a:endParaRPr lang="en-US"/>
          </a:p>
        </p:txBody>
      </p:sp>
    </p:spTree>
    <p:extLst>
      <p:ext uri="{BB962C8B-B14F-4D97-AF65-F5344CB8AC3E}">
        <p14:creationId xmlns:p14="http://schemas.microsoft.com/office/powerpoint/2010/main" val="814320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13460-EF17-324F-48EF-30F86F2C36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F8AFEC-A943-898D-EC84-EE7C758BC0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F75011-905B-7F34-E0EF-850D11FE1CA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67457C-28C3-311C-6647-2C2F70D7B151}"/>
              </a:ext>
            </a:extLst>
          </p:cNvPr>
          <p:cNvSpPr>
            <a:spLocks noGrp="1"/>
          </p:cNvSpPr>
          <p:nvPr>
            <p:ph type="dt" sz="half" idx="10"/>
          </p:nvPr>
        </p:nvSpPr>
        <p:spPr/>
        <p:txBody>
          <a:bodyPr/>
          <a:lstStyle/>
          <a:p>
            <a:fld id="{5F9FE451-26F9-46BE-B6D6-CFD951248496}" type="datetimeFigureOut">
              <a:rPr lang="en-US" smtClean="0"/>
              <a:t>7/24/2025</a:t>
            </a:fld>
            <a:endParaRPr lang="en-US"/>
          </a:p>
        </p:txBody>
      </p:sp>
      <p:sp>
        <p:nvSpPr>
          <p:cNvPr id="6" name="Footer Placeholder 5">
            <a:extLst>
              <a:ext uri="{FF2B5EF4-FFF2-40B4-BE49-F238E27FC236}">
                <a16:creationId xmlns:a16="http://schemas.microsoft.com/office/drawing/2014/main" id="{F8186CFE-FC4A-FD37-8E15-43C24FAE21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BED75E-F35E-1C6E-2453-07709A21328D}"/>
              </a:ext>
            </a:extLst>
          </p:cNvPr>
          <p:cNvSpPr>
            <a:spLocks noGrp="1"/>
          </p:cNvSpPr>
          <p:nvPr>
            <p:ph type="sldNum" sz="quarter" idx="12"/>
          </p:nvPr>
        </p:nvSpPr>
        <p:spPr/>
        <p:txBody>
          <a:bodyPr/>
          <a:lstStyle/>
          <a:p>
            <a:fld id="{6AB9C72D-D212-4FA4-BCB7-0E8E67B10943}" type="slidenum">
              <a:rPr lang="en-US" smtClean="0"/>
              <a:t>‹#›</a:t>
            </a:fld>
            <a:endParaRPr lang="en-US"/>
          </a:p>
        </p:txBody>
      </p:sp>
    </p:spTree>
    <p:extLst>
      <p:ext uri="{BB962C8B-B14F-4D97-AF65-F5344CB8AC3E}">
        <p14:creationId xmlns:p14="http://schemas.microsoft.com/office/powerpoint/2010/main" val="1797356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4AC63-AABC-5EE6-88AB-FE8773C6310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80E80F4-607E-4B13-3B23-E78AA5D1A9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567EE7-4681-F0D5-66D2-FD2A9331D90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EC67CC-FF17-310B-AA6F-B93E5C5F9F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F25C2B8-3E07-BB8A-9A51-C9D552EE0B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AC73ABD-128B-7E39-74FC-24F39618BD92}"/>
              </a:ext>
            </a:extLst>
          </p:cNvPr>
          <p:cNvSpPr>
            <a:spLocks noGrp="1"/>
          </p:cNvSpPr>
          <p:nvPr>
            <p:ph type="dt" sz="half" idx="10"/>
          </p:nvPr>
        </p:nvSpPr>
        <p:spPr/>
        <p:txBody>
          <a:bodyPr/>
          <a:lstStyle/>
          <a:p>
            <a:fld id="{5F9FE451-26F9-46BE-B6D6-CFD951248496}" type="datetimeFigureOut">
              <a:rPr lang="en-US" smtClean="0"/>
              <a:t>7/24/2025</a:t>
            </a:fld>
            <a:endParaRPr lang="en-US"/>
          </a:p>
        </p:txBody>
      </p:sp>
      <p:sp>
        <p:nvSpPr>
          <p:cNvPr id="8" name="Footer Placeholder 7">
            <a:extLst>
              <a:ext uri="{FF2B5EF4-FFF2-40B4-BE49-F238E27FC236}">
                <a16:creationId xmlns:a16="http://schemas.microsoft.com/office/drawing/2014/main" id="{9B49C722-560E-3C9D-967D-A5171D95A8C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982948A-7B04-AB39-312E-3BAF3712B713}"/>
              </a:ext>
            </a:extLst>
          </p:cNvPr>
          <p:cNvSpPr>
            <a:spLocks noGrp="1"/>
          </p:cNvSpPr>
          <p:nvPr>
            <p:ph type="sldNum" sz="quarter" idx="12"/>
          </p:nvPr>
        </p:nvSpPr>
        <p:spPr/>
        <p:txBody>
          <a:bodyPr/>
          <a:lstStyle/>
          <a:p>
            <a:fld id="{6AB9C72D-D212-4FA4-BCB7-0E8E67B10943}" type="slidenum">
              <a:rPr lang="en-US" smtClean="0"/>
              <a:t>‹#›</a:t>
            </a:fld>
            <a:endParaRPr lang="en-US"/>
          </a:p>
        </p:txBody>
      </p:sp>
    </p:spTree>
    <p:extLst>
      <p:ext uri="{BB962C8B-B14F-4D97-AF65-F5344CB8AC3E}">
        <p14:creationId xmlns:p14="http://schemas.microsoft.com/office/powerpoint/2010/main" val="1317330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B9C70-CB9F-6D16-1329-06D3D1D865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2BFE2C2-2F98-EB82-9522-6489EF991FF6}"/>
              </a:ext>
            </a:extLst>
          </p:cNvPr>
          <p:cNvSpPr>
            <a:spLocks noGrp="1"/>
          </p:cNvSpPr>
          <p:nvPr>
            <p:ph type="dt" sz="half" idx="10"/>
          </p:nvPr>
        </p:nvSpPr>
        <p:spPr/>
        <p:txBody>
          <a:bodyPr/>
          <a:lstStyle/>
          <a:p>
            <a:fld id="{5F9FE451-26F9-46BE-B6D6-CFD951248496}" type="datetimeFigureOut">
              <a:rPr lang="en-US" smtClean="0"/>
              <a:t>7/24/2025</a:t>
            </a:fld>
            <a:endParaRPr lang="en-US"/>
          </a:p>
        </p:txBody>
      </p:sp>
      <p:sp>
        <p:nvSpPr>
          <p:cNvPr id="4" name="Footer Placeholder 3">
            <a:extLst>
              <a:ext uri="{FF2B5EF4-FFF2-40B4-BE49-F238E27FC236}">
                <a16:creationId xmlns:a16="http://schemas.microsoft.com/office/drawing/2014/main" id="{2538552D-CF7D-CB29-04B5-54F2420668B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8AD721-F6C8-E4EC-EDF4-A706A8564C66}"/>
              </a:ext>
            </a:extLst>
          </p:cNvPr>
          <p:cNvSpPr>
            <a:spLocks noGrp="1"/>
          </p:cNvSpPr>
          <p:nvPr>
            <p:ph type="sldNum" sz="quarter" idx="12"/>
          </p:nvPr>
        </p:nvSpPr>
        <p:spPr/>
        <p:txBody>
          <a:bodyPr/>
          <a:lstStyle/>
          <a:p>
            <a:fld id="{6AB9C72D-D212-4FA4-BCB7-0E8E67B10943}" type="slidenum">
              <a:rPr lang="en-US" smtClean="0"/>
              <a:t>‹#›</a:t>
            </a:fld>
            <a:endParaRPr lang="en-US"/>
          </a:p>
        </p:txBody>
      </p:sp>
    </p:spTree>
    <p:extLst>
      <p:ext uri="{BB962C8B-B14F-4D97-AF65-F5344CB8AC3E}">
        <p14:creationId xmlns:p14="http://schemas.microsoft.com/office/powerpoint/2010/main" val="1983665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C95A8A-A466-8ED2-386D-9DECD731804F}"/>
              </a:ext>
            </a:extLst>
          </p:cNvPr>
          <p:cNvSpPr>
            <a:spLocks noGrp="1"/>
          </p:cNvSpPr>
          <p:nvPr>
            <p:ph type="dt" sz="half" idx="10"/>
          </p:nvPr>
        </p:nvSpPr>
        <p:spPr/>
        <p:txBody>
          <a:bodyPr/>
          <a:lstStyle/>
          <a:p>
            <a:fld id="{5F9FE451-26F9-46BE-B6D6-CFD951248496}" type="datetimeFigureOut">
              <a:rPr lang="en-US" smtClean="0"/>
              <a:t>7/24/2025</a:t>
            </a:fld>
            <a:endParaRPr lang="en-US"/>
          </a:p>
        </p:txBody>
      </p:sp>
      <p:sp>
        <p:nvSpPr>
          <p:cNvPr id="3" name="Footer Placeholder 2">
            <a:extLst>
              <a:ext uri="{FF2B5EF4-FFF2-40B4-BE49-F238E27FC236}">
                <a16:creationId xmlns:a16="http://schemas.microsoft.com/office/drawing/2014/main" id="{A5F753D1-0C88-90DA-35A4-4DF2B5831C9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2EA1C78-78B3-A572-EE0E-5C768D27C1AC}"/>
              </a:ext>
            </a:extLst>
          </p:cNvPr>
          <p:cNvSpPr>
            <a:spLocks noGrp="1"/>
          </p:cNvSpPr>
          <p:nvPr>
            <p:ph type="sldNum" sz="quarter" idx="12"/>
          </p:nvPr>
        </p:nvSpPr>
        <p:spPr/>
        <p:txBody>
          <a:bodyPr/>
          <a:lstStyle/>
          <a:p>
            <a:fld id="{6AB9C72D-D212-4FA4-BCB7-0E8E67B10943}" type="slidenum">
              <a:rPr lang="en-US" smtClean="0"/>
              <a:t>‹#›</a:t>
            </a:fld>
            <a:endParaRPr lang="en-US"/>
          </a:p>
        </p:txBody>
      </p:sp>
    </p:spTree>
    <p:extLst>
      <p:ext uri="{BB962C8B-B14F-4D97-AF65-F5344CB8AC3E}">
        <p14:creationId xmlns:p14="http://schemas.microsoft.com/office/powerpoint/2010/main" val="453193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62AD3-D116-613D-F48F-792A3B4CA2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A81FB97-1E2A-EB3C-4BE6-AA2E5FF257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899A827-5089-BB94-B2F0-113660B5CC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EB695D-8956-08A3-0BED-01C65B2ED5F4}"/>
              </a:ext>
            </a:extLst>
          </p:cNvPr>
          <p:cNvSpPr>
            <a:spLocks noGrp="1"/>
          </p:cNvSpPr>
          <p:nvPr>
            <p:ph type="dt" sz="half" idx="10"/>
          </p:nvPr>
        </p:nvSpPr>
        <p:spPr/>
        <p:txBody>
          <a:bodyPr/>
          <a:lstStyle/>
          <a:p>
            <a:fld id="{5F9FE451-26F9-46BE-B6D6-CFD951248496}" type="datetimeFigureOut">
              <a:rPr lang="en-US" smtClean="0"/>
              <a:t>7/24/2025</a:t>
            </a:fld>
            <a:endParaRPr lang="en-US"/>
          </a:p>
        </p:txBody>
      </p:sp>
      <p:sp>
        <p:nvSpPr>
          <p:cNvPr id="6" name="Footer Placeholder 5">
            <a:extLst>
              <a:ext uri="{FF2B5EF4-FFF2-40B4-BE49-F238E27FC236}">
                <a16:creationId xmlns:a16="http://schemas.microsoft.com/office/drawing/2014/main" id="{FDE5DD48-8221-FFDD-5DF7-0DF36656B6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23C256-2871-83D6-36CF-2A4264F22BDB}"/>
              </a:ext>
            </a:extLst>
          </p:cNvPr>
          <p:cNvSpPr>
            <a:spLocks noGrp="1"/>
          </p:cNvSpPr>
          <p:nvPr>
            <p:ph type="sldNum" sz="quarter" idx="12"/>
          </p:nvPr>
        </p:nvSpPr>
        <p:spPr/>
        <p:txBody>
          <a:bodyPr/>
          <a:lstStyle/>
          <a:p>
            <a:fld id="{6AB9C72D-D212-4FA4-BCB7-0E8E67B10943}" type="slidenum">
              <a:rPr lang="en-US" smtClean="0"/>
              <a:t>‹#›</a:t>
            </a:fld>
            <a:endParaRPr lang="en-US"/>
          </a:p>
        </p:txBody>
      </p:sp>
    </p:spTree>
    <p:extLst>
      <p:ext uri="{BB962C8B-B14F-4D97-AF65-F5344CB8AC3E}">
        <p14:creationId xmlns:p14="http://schemas.microsoft.com/office/powerpoint/2010/main" val="3590911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5EE0D-6837-1044-A0BB-20218138D1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0A35BED-447D-AFC2-66DF-2213077AC9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785656F-A813-63E3-87AC-5304FC822E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8D9C72-35B7-E435-FDA5-501443391825}"/>
              </a:ext>
            </a:extLst>
          </p:cNvPr>
          <p:cNvSpPr>
            <a:spLocks noGrp="1"/>
          </p:cNvSpPr>
          <p:nvPr>
            <p:ph type="dt" sz="half" idx="10"/>
          </p:nvPr>
        </p:nvSpPr>
        <p:spPr/>
        <p:txBody>
          <a:bodyPr/>
          <a:lstStyle/>
          <a:p>
            <a:fld id="{5F9FE451-26F9-46BE-B6D6-CFD951248496}" type="datetimeFigureOut">
              <a:rPr lang="en-US" smtClean="0"/>
              <a:t>7/24/2025</a:t>
            </a:fld>
            <a:endParaRPr lang="en-US"/>
          </a:p>
        </p:txBody>
      </p:sp>
      <p:sp>
        <p:nvSpPr>
          <p:cNvPr id="6" name="Footer Placeholder 5">
            <a:extLst>
              <a:ext uri="{FF2B5EF4-FFF2-40B4-BE49-F238E27FC236}">
                <a16:creationId xmlns:a16="http://schemas.microsoft.com/office/drawing/2014/main" id="{83DE4E9D-4933-D9CF-60AB-E5539D5EB0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F72DA4-9DEA-972F-5815-674F2469B626}"/>
              </a:ext>
            </a:extLst>
          </p:cNvPr>
          <p:cNvSpPr>
            <a:spLocks noGrp="1"/>
          </p:cNvSpPr>
          <p:nvPr>
            <p:ph type="sldNum" sz="quarter" idx="12"/>
          </p:nvPr>
        </p:nvSpPr>
        <p:spPr/>
        <p:txBody>
          <a:bodyPr/>
          <a:lstStyle/>
          <a:p>
            <a:fld id="{6AB9C72D-D212-4FA4-BCB7-0E8E67B10943}" type="slidenum">
              <a:rPr lang="en-US" smtClean="0"/>
              <a:t>‹#›</a:t>
            </a:fld>
            <a:endParaRPr lang="en-US"/>
          </a:p>
        </p:txBody>
      </p:sp>
    </p:spTree>
    <p:extLst>
      <p:ext uri="{BB962C8B-B14F-4D97-AF65-F5344CB8AC3E}">
        <p14:creationId xmlns:p14="http://schemas.microsoft.com/office/powerpoint/2010/main" val="2837372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4EA19F-0089-2BBF-0B12-C6EE83778A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081D4E6-045A-2327-8E86-D559778306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BEFC61-A599-C6D1-49A6-FDF25F8CED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F9FE451-26F9-46BE-B6D6-CFD951248496}" type="datetimeFigureOut">
              <a:rPr lang="en-US" smtClean="0"/>
              <a:t>7/24/2025</a:t>
            </a:fld>
            <a:endParaRPr lang="en-US"/>
          </a:p>
        </p:txBody>
      </p:sp>
      <p:sp>
        <p:nvSpPr>
          <p:cNvPr id="5" name="Footer Placeholder 4">
            <a:extLst>
              <a:ext uri="{FF2B5EF4-FFF2-40B4-BE49-F238E27FC236}">
                <a16:creationId xmlns:a16="http://schemas.microsoft.com/office/drawing/2014/main" id="{B48CB6AA-8294-8DF8-DD23-21650A7F1A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57FCD8E-B573-3BF3-B97E-EB10A1FE67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AB9C72D-D212-4FA4-BCB7-0E8E67B10943}" type="slidenum">
              <a:rPr lang="en-US" smtClean="0"/>
              <a:t>‹#›</a:t>
            </a:fld>
            <a:endParaRPr lang="en-US"/>
          </a:p>
        </p:txBody>
      </p:sp>
    </p:spTree>
    <p:extLst>
      <p:ext uri="{BB962C8B-B14F-4D97-AF65-F5344CB8AC3E}">
        <p14:creationId xmlns:p14="http://schemas.microsoft.com/office/powerpoint/2010/main" val="1010292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12" name="Rectangle 1111">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585C79F-88A9-F754-9102-8013AD506FA3}"/>
              </a:ext>
            </a:extLst>
          </p:cNvPr>
          <p:cNvPicPr>
            <a:picLocks noChangeAspect="1"/>
          </p:cNvPicPr>
          <p:nvPr/>
        </p:nvPicPr>
        <p:blipFill>
          <a:blip r:embed="rId2">
            <a:alphaModFix amt="50000"/>
            <a:extLst>
              <a:ext uri="{28A0092B-C50C-407E-A947-70E740481C1C}">
                <a14:useLocalDpi xmlns:a14="http://schemas.microsoft.com/office/drawing/2010/main" val="0"/>
              </a:ext>
            </a:extLst>
          </a:blip>
          <a:srcRect t="12500" b="12500"/>
          <a:stretch>
            <a:fillRect/>
          </a:stretch>
        </p:blipFill>
        <p:spPr>
          <a:xfrm>
            <a:off x="20" y="1"/>
            <a:ext cx="12191980" cy="6857999"/>
          </a:xfrm>
          <a:prstGeom prst="rect">
            <a:avLst/>
          </a:prstGeom>
        </p:spPr>
      </p:pic>
      <p:sp>
        <p:nvSpPr>
          <p:cNvPr id="2" name="Title 1">
            <a:extLst>
              <a:ext uri="{FF2B5EF4-FFF2-40B4-BE49-F238E27FC236}">
                <a16:creationId xmlns:a16="http://schemas.microsoft.com/office/drawing/2014/main" id="{C336EAC2-6CCC-144C-712C-75411928DB3C}"/>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5100" dirty="0">
                <a:solidFill>
                  <a:srgbClr val="FFFFFF"/>
                </a:solidFill>
              </a:rPr>
              <a:t>Partners For Water </a:t>
            </a:r>
            <a:br>
              <a:rPr lang="en-US" sz="5100" dirty="0">
                <a:solidFill>
                  <a:srgbClr val="FFFFFF"/>
                </a:solidFill>
              </a:rPr>
            </a:br>
            <a:r>
              <a:rPr lang="en-US" sz="5100" dirty="0">
                <a:solidFill>
                  <a:srgbClr val="FFFFFF"/>
                </a:solidFill>
              </a:rPr>
              <a:t>2024 Annual Report </a:t>
            </a:r>
            <a:br>
              <a:rPr lang="en-US" sz="5100" dirty="0">
                <a:solidFill>
                  <a:srgbClr val="FFFFFF"/>
                </a:solidFill>
              </a:rPr>
            </a:br>
            <a:br>
              <a:rPr lang="en-US" sz="5100" dirty="0">
                <a:solidFill>
                  <a:srgbClr val="FFFFFF"/>
                </a:solidFill>
              </a:rPr>
            </a:br>
            <a:endParaRPr lang="en-US" sz="5100" dirty="0">
              <a:solidFill>
                <a:srgbClr val="FFFFFF"/>
              </a:solidFill>
            </a:endParaRPr>
          </a:p>
        </p:txBody>
      </p:sp>
      <p:pic>
        <p:nvPicPr>
          <p:cNvPr id="1026" name="Picture 2">
            <a:extLst>
              <a:ext uri="{FF2B5EF4-FFF2-40B4-BE49-F238E27FC236}">
                <a16:creationId xmlns:a16="http://schemas.microsoft.com/office/drawing/2014/main" id="{AC6BEEEE-C42A-8CB3-AF47-30874F9CD8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19582" y="5943299"/>
            <a:ext cx="1638300" cy="84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692269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6DE3ED25-C061-6690-BC6E-4D2E0FB302F5}"/>
              </a:ext>
            </a:extLst>
          </p:cNvPr>
          <p:cNvPicPr>
            <a:picLocks noChangeAspect="1"/>
          </p:cNvPicPr>
          <p:nvPr/>
        </p:nvPicPr>
        <p:blipFill>
          <a:blip r:embed="rId2">
            <a:extLst>
              <a:ext uri="{28A0092B-C50C-407E-A947-70E740481C1C}">
                <a14:useLocalDpi xmlns:a14="http://schemas.microsoft.com/office/drawing/2010/main" val="0"/>
              </a:ext>
            </a:extLst>
          </a:blip>
          <a:srcRect l="3001" r="3001"/>
          <a:stretch/>
        </p:blipFill>
        <p:spPr>
          <a:xfrm>
            <a:off x="1" y="10"/>
            <a:ext cx="9669642" cy="6857990"/>
          </a:xfrm>
          <a:prstGeom prst="rect">
            <a:avLst/>
          </a:prstGeom>
        </p:spPr>
      </p:pic>
      <p:sp>
        <p:nvSpPr>
          <p:cNvPr id="58" name="Rectangle 57">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Content Placeholder 23">
            <a:extLst>
              <a:ext uri="{FF2B5EF4-FFF2-40B4-BE49-F238E27FC236}">
                <a16:creationId xmlns:a16="http://schemas.microsoft.com/office/drawing/2014/main" id="{958FC6D6-B8E7-F40E-7A7A-7BAFD265776B}"/>
              </a:ext>
            </a:extLst>
          </p:cNvPr>
          <p:cNvSpPr>
            <a:spLocks noGrp="1"/>
          </p:cNvSpPr>
          <p:nvPr>
            <p:ph idx="1"/>
          </p:nvPr>
        </p:nvSpPr>
        <p:spPr>
          <a:xfrm>
            <a:off x="7531610" y="2434201"/>
            <a:ext cx="3822189" cy="3742762"/>
          </a:xfrm>
        </p:spPr>
        <p:txBody>
          <a:bodyPr>
            <a:normAutofit/>
          </a:bodyPr>
          <a:lstStyle/>
          <a:p>
            <a:pPr marL="0" indent="0">
              <a:buNone/>
            </a:pPr>
            <a:endParaRPr lang="en-US" sz="2000" kern="100">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sz="2000" kern="100">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sz="2000" kern="100">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sz="2000"/>
          </a:p>
        </p:txBody>
      </p:sp>
      <p:pic>
        <p:nvPicPr>
          <p:cNvPr id="7" name="Picture 2">
            <a:extLst>
              <a:ext uri="{FF2B5EF4-FFF2-40B4-BE49-F238E27FC236}">
                <a16:creationId xmlns:a16="http://schemas.microsoft.com/office/drawing/2014/main" id="{5421C262-5B34-211D-07F6-7F60DCD65A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19582" y="5943299"/>
            <a:ext cx="1638300" cy="847725"/>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4">
            <a:extLst>
              <a:ext uri="{FF2B5EF4-FFF2-40B4-BE49-F238E27FC236}">
                <a16:creationId xmlns:a16="http://schemas.microsoft.com/office/drawing/2014/main" id="{A566DE46-357E-AE3E-E25A-CF18114165F0}"/>
              </a:ext>
            </a:extLst>
          </p:cNvPr>
          <p:cNvSpPr txBox="1">
            <a:spLocks/>
          </p:cNvSpPr>
          <p:nvPr/>
        </p:nvSpPr>
        <p:spPr>
          <a:xfrm>
            <a:off x="7822522" y="733220"/>
            <a:ext cx="4444181" cy="55391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a:p>
            <a:pPr marL="0" indent="0">
              <a:buNone/>
            </a:pPr>
            <a:r>
              <a:rPr lang="en-US" dirty="0"/>
              <a:t> </a:t>
            </a:r>
          </a:p>
          <a:p>
            <a:endParaRPr lang="en-US" dirty="0"/>
          </a:p>
          <a:p>
            <a:endParaRPr lang="en-US" dirty="0"/>
          </a:p>
        </p:txBody>
      </p:sp>
      <p:sp>
        <p:nvSpPr>
          <p:cNvPr id="3" name="Content Placeholder 9">
            <a:extLst>
              <a:ext uri="{FF2B5EF4-FFF2-40B4-BE49-F238E27FC236}">
                <a16:creationId xmlns:a16="http://schemas.microsoft.com/office/drawing/2014/main" id="{061E9A72-7CA4-8C45-D3F7-9CC8FA7417B0}"/>
              </a:ext>
            </a:extLst>
          </p:cNvPr>
          <p:cNvSpPr txBox="1">
            <a:spLocks/>
          </p:cNvSpPr>
          <p:nvPr/>
        </p:nvSpPr>
        <p:spPr>
          <a:xfrm>
            <a:off x="8254044" y="666890"/>
            <a:ext cx="3822189" cy="33206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0">
              <a:buNone/>
            </a:pPr>
            <a:r>
              <a:rPr lang="en-US" sz="2400" dirty="0">
                <a:ea typeface="Calibri" panose="020F0502020204030204" pitchFamily="34" charset="0"/>
              </a:rPr>
              <a:t>2024 saw are project total surpass 40 completed projects. These projects now bring safe and accessible water to 34,787 each day.</a:t>
            </a:r>
          </a:p>
          <a:p>
            <a:pPr marL="285750" indent="0">
              <a:buNone/>
            </a:pPr>
            <a:r>
              <a:rPr lang="en-US" sz="2400" dirty="0">
                <a:ea typeface="Calibri" panose="020F0502020204030204" pitchFamily="34" charset="0"/>
              </a:rPr>
              <a:t>Because our oldest projects are now six years old, we have expanded our efforts to borehole maintenance. This expansion of efforts are essential to make sure that we continue to serve as many people as possible.</a:t>
            </a:r>
          </a:p>
          <a:p>
            <a:pPr marL="285750" indent="0">
              <a:buNone/>
            </a:pPr>
            <a:endParaRPr lang="en-US" sz="2400" dirty="0">
              <a:ea typeface="Calibri" panose="020F0502020204030204" pitchFamily="34" charset="0"/>
            </a:endParaRPr>
          </a:p>
          <a:p>
            <a:pPr marL="285750" indent="0">
              <a:buNone/>
            </a:pPr>
            <a:endParaRPr lang="en-US" sz="2400" dirty="0">
              <a:ea typeface="Calibri" panose="020F0502020204030204" pitchFamily="34" charset="0"/>
            </a:endParaRPr>
          </a:p>
          <a:p>
            <a:pPr marL="285750" indent="0">
              <a:buNone/>
            </a:pPr>
            <a:endParaRPr lang="en-US" sz="2400" dirty="0"/>
          </a:p>
          <a:p>
            <a:pPr marL="514350"/>
            <a:endParaRPr lang="en-US" sz="2400" dirty="0"/>
          </a:p>
          <a:p>
            <a:pPr marL="514350"/>
            <a:endParaRPr lang="en-US" sz="2400" dirty="0"/>
          </a:p>
        </p:txBody>
      </p:sp>
    </p:spTree>
    <p:extLst>
      <p:ext uri="{BB962C8B-B14F-4D97-AF65-F5344CB8AC3E}">
        <p14:creationId xmlns:p14="http://schemas.microsoft.com/office/powerpoint/2010/main" val="1485256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Content Placeholder 12">
            <a:extLst>
              <a:ext uri="{FF2B5EF4-FFF2-40B4-BE49-F238E27FC236}">
                <a16:creationId xmlns:a16="http://schemas.microsoft.com/office/drawing/2014/main" id="{CBE30181-22ED-02AF-7C70-398377DB64F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t="4696" b="740"/>
          <a:stretch>
            <a:fillRect/>
          </a:stretch>
        </p:blipFill>
        <p:spPr>
          <a:xfrm>
            <a:off x="2522356" y="10"/>
            <a:ext cx="9669642" cy="6857990"/>
          </a:xfrm>
          <a:prstGeom prst="rect">
            <a:avLst/>
          </a:prstGeom>
        </p:spPr>
      </p:pic>
      <p:sp>
        <p:nvSpPr>
          <p:cNvPr id="58" name="Rectangle 57">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FF108F73-7AE9-5323-B3A2-E6E445D2D288}"/>
              </a:ext>
            </a:extLst>
          </p:cNvPr>
          <p:cNvSpPr>
            <a:spLocks noGrp="1"/>
          </p:cNvSpPr>
          <p:nvPr>
            <p:ph type="title"/>
          </p:nvPr>
        </p:nvSpPr>
        <p:spPr>
          <a:xfrm>
            <a:off x="353962" y="365125"/>
            <a:ext cx="4306428" cy="1899912"/>
          </a:xfrm>
        </p:spPr>
        <p:txBody>
          <a:bodyPr vert="horz" lIns="91440" tIns="45720" rIns="91440" bIns="45720" rtlCol="0" anchor="ctr">
            <a:normAutofit/>
          </a:bodyPr>
          <a:lstStyle/>
          <a:p>
            <a:r>
              <a:rPr lang="en-US" sz="4000" dirty="0"/>
              <a:t>Projects Completed: 4</a:t>
            </a:r>
          </a:p>
        </p:txBody>
      </p:sp>
      <p:sp>
        <p:nvSpPr>
          <p:cNvPr id="10" name="Content Placeholder 9">
            <a:extLst>
              <a:ext uri="{FF2B5EF4-FFF2-40B4-BE49-F238E27FC236}">
                <a16:creationId xmlns:a16="http://schemas.microsoft.com/office/drawing/2014/main" id="{F41DD11B-F45A-7250-7388-1E837BA2CC35}"/>
              </a:ext>
            </a:extLst>
          </p:cNvPr>
          <p:cNvSpPr>
            <a:spLocks noGrp="1"/>
          </p:cNvSpPr>
          <p:nvPr>
            <p:ph sz="half" idx="1"/>
          </p:nvPr>
        </p:nvSpPr>
        <p:spPr>
          <a:xfrm>
            <a:off x="353959" y="2200537"/>
            <a:ext cx="3822189" cy="3742762"/>
          </a:xfrm>
        </p:spPr>
        <p:txBody>
          <a:bodyPr vert="horz" lIns="91440" tIns="45720" rIns="91440" bIns="45720" rtlCol="0">
            <a:noAutofit/>
          </a:bodyPr>
          <a:lstStyle/>
          <a:p>
            <a:pPr marL="301625" marR="0">
              <a:lnSpc>
                <a:spcPct val="100000"/>
              </a:lnSpc>
              <a:spcBef>
                <a:spcPts val="0"/>
              </a:spcBef>
              <a:spcAft>
                <a:spcPts val="1000"/>
              </a:spcAft>
            </a:pPr>
            <a:r>
              <a:rPr lang="en-US" sz="2400" kern="100" dirty="0" err="1">
                <a:effectLst/>
                <a:ea typeface="Aptos" panose="020B0004020202020204" pitchFamily="34" charset="0"/>
                <a:cs typeface="Times New Roman" panose="02020603050405020304" pitchFamily="18" charset="0"/>
              </a:rPr>
              <a:t>Duduguru</a:t>
            </a:r>
            <a:r>
              <a:rPr lang="en-US" sz="2400" kern="100" dirty="0">
                <a:effectLst/>
                <a:ea typeface="Aptos" panose="020B0004020202020204" pitchFamily="34" charset="0"/>
                <a:cs typeface="Times New Roman" panose="02020603050405020304" pitchFamily="18" charset="0"/>
              </a:rPr>
              <a:t> Community, Nasarawa State, Nigeria</a:t>
            </a:r>
          </a:p>
          <a:p>
            <a:pPr marL="301625" marR="0">
              <a:lnSpc>
                <a:spcPct val="100000"/>
              </a:lnSpc>
              <a:spcBef>
                <a:spcPts val="0"/>
              </a:spcBef>
              <a:spcAft>
                <a:spcPts val="1000"/>
              </a:spcAft>
            </a:pPr>
            <a:r>
              <a:rPr lang="en-US" sz="2400" kern="100" dirty="0" err="1">
                <a:effectLst/>
                <a:ea typeface="Aptos" panose="020B0004020202020204" pitchFamily="34" charset="0"/>
                <a:cs typeface="Times New Roman" panose="02020603050405020304" pitchFamily="18" charset="0"/>
              </a:rPr>
              <a:t>Angwan</a:t>
            </a:r>
            <a:r>
              <a:rPr lang="en-US" sz="2400" kern="100" dirty="0">
                <a:effectLst/>
                <a:ea typeface="Aptos" panose="020B0004020202020204" pitchFamily="34" charset="0"/>
                <a:cs typeface="Times New Roman" panose="02020603050405020304" pitchFamily="18" charset="0"/>
              </a:rPr>
              <a:t> </a:t>
            </a:r>
            <a:r>
              <a:rPr lang="en-US" sz="2400" kern="100" dirty="0" err="1">
                <a:effectLst/>
                <a:ea typeface="Aptos" panose="020B0004020202020204" pitchFamily="34" charset="0"/>
                <a:cs typeface="Times New Roman" panose="02020603050405020304" pitchFamily="18" charset="0"/>
              </a:rPr>
              <a:t>Ongre</a:t>
            </a:r>
            <a:r>
              <a:rPr lang="en-US" sz="2400" kern="100" dirty="0">
                <a:effectLst/>
                <a:ea typeface="Aptos" panose="020B0004020202020204" pitchFamily="34" charset="0"/>
                <a:cs typeface="Times New Roman" panose="02020603050405020304" pitchFamily="18" charset="0"/>
              </a:rPr>
              <a:t>-Zi, Akun Development Area</a:t>
            </a:r>
          </a:p>
          <a:p>
            <a:pPr marL="301625" marR="0">
              <a:lnSpc>
                <a:spcPct val="100000"/>
              </a:lnSpc>
              <a:spcBef>
                <a:spcPts val="0"/>
              </a:spcBef>
              <a:spcAft>
                <a:spcPts val="1000"/>
              </a:spcAft>
            </a:pPr>
            <a:r>
              <a:rPr lang="en-US" sz="2400" kern="100" dirty="0" err="1">
                <a:effectLst/>
                <a:ea typeface="Aptos" panose="020B0004020202020204" pitchFamily="34" charset="0"/>
                <a:cs typeface="Times New Roman" panose="02020603050405020304" pitchFamily="18" charset="0"/>
              </a:rPr>
              <a:t>Angwan</a:t>
            </a:r>
            <a:r>
              <a:rPr lang="en-US" sz="2400" kern="100" dirty="0">
                <a:effectLst/>
                <a:ea typeface="Aptos" panose="020B0004020202020204" pitchFamily="34" charset="0"/>
                <a:cs typeface="Times New Roman" panose="02020603050405020304" pitchFamily="18" charset="0"/>
              </a:rPr>
              <a:t> NACABS, Wamba Bypass, Akwanga </a:t>
            </a:r>
          </a:p>
          <a:p>
            <a:pPr marL="301625" marR="0">
              <a:lnSpc>
                <a:spcPct val="100000"/>
              </a:lnSpc>
              <a:spcBef>
                <a:spcPts val="0"/>
              </a:spcBef>
              <a:spcAft>
                <a:spcPts val="1000"/>
              </a:spcAft>
            </a:pPr>
            <a:r>
              <a:rPr lang="en-US" sz="2400" kern="100" dirty="0" err="1">
                <a:effectLst/>
                <a:ea typeface="Aptos" panose="020B0004020202020204" pitchFamily="34" charset="0"/>
                <a:cs typeface="Times New Roman" panose="02020603050405020304" pitchFamily="18" charset="0"/>
              </a:rPr>
              <a:t>Angwan</a:t>
            </a:r>
            <a:r>
              <a:rPr lang="en-US" sz="2400" kern="100" dirty="0">
                <a:effectLst/>
                <a:ea typeface="Aptos" panose="020B0004020202020204" pitchFamily="34" charset="0"/>
                <a:cs typeface="Times New Roman" panose="02020603050405020304" pitchFamily="18" charset="0"/>
              </a:rPr>
              <a:t> </a:t>
            </a:r>
            <a:r>
              <a:rPr lang="en-US" sz="2400" kern="100" dirty="0" err="1">
                <a:effectLst/>
                <a:ea typeface="Aptos" panose="020B0004020202020204" pitchFamily="34" charset="0"/>
                <a:cs typeface="Times New Roman" panose="02020603050405020304" pitchFamily="18" charset="0"/>
              </a:rPr>
              <a:t>Busha</a:t>
            </a:r>
            <a:r>
              <a:rPr lang="en-US" sz="2400" kern="100" dirty="0">
                <a:effectLst/>
                <a:ea typeface="Aptos" panose="020B0004020202020204" pitchFamily="34" charset="0"/>
                <a:cs typeface="Times New Roman" panose="02020603050405020304" pitchFamily="18" charset="0"/>
              </a:rPr>
              <a:t> Community, Karu LGA</a:t>
            </a:r>
          </a:p>
          <a:p>
            <a:pPr marL="514350">
              <a:lnSpc>
                <a:spcPct val="100000"/>
              </a:lnSpc>
              <a:spcAft>
                <a:spcPts val="1000"/>
              </a:spcAft>
            </a:pPr>
            <a:endParaRPr lang="en-US" sz="2400" dirty="0"/>
          </a:p>
          <a:p>
            <a:pPr marL="514350">
              <a:lnSpc>
                <a:spcPct val="100000"/>
              </a:lnSpc>
              <a:spcAft>
                <a:spcPts val="1000"/>
              </a:spcAft>
            </a:pPr>
            <a:endParaRPr lang="en-US" sz="2400" dirty="0"/>
          </a:p>
        </p:txBody>
      </p:sp>
      <p:pic>
        <p:nvPicPr>
          <p:cNvPr id="2" name="Picture 2">
            <a:extLst>
              <a:ext uri="{FF2B5EF4-FFF2-40B4-BE49-F238E27FC236}">
                <a16:creationId xmlns:a16="http://schemas.microsoft.com/office/drawing/2014/main" id="{482F789E-0A11-AB99-F95B-719E8CC223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19582" y="5943299"/>
            <a:ext cx="1638300" cy="84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0180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6634DBB-CFE2-A160-EC49-5ADA551FF323}"/>
              </a:ext>
            </a:extLst>
          </p:cNvPr>
          <p:cNvPicPr>
            <a:picLocks noChangeAspect="1"/>
          </p:cNvPicPr>
          <p:nvPr/>
        </p:nvPicPr>
        <p:blipFill>
          <a:blip r:embed="rId2">
            <a:extLst>
              <a:ext uri="{28A0092B-C50C-407E-A947-70E740481C1C}">
                <a14:useLocalDpi xmlns:a14="http://schemas.microsoft.com/office/drawing/2010/main" val="0"/>
              </a:ext>
            </a:extLst>
          </a:blip>
          <a:srcRect t="19392" b="3308"/>
          <a:stretch>
            <a:fillRect/>
          </a:stretch>
        </p:blipFill>
        <p:spPr>
          <a:xfrm>
            <a:off x="2522356" y="10"/>
            <a:ext cx="9669642" cy="6857990"/>
          </a:xfrm>
          <a:prstGeom prst="rect">
            <a:avLst/>
          </a:prstGeom>
        </p:spPr>
      </p:pic>
      <p:sp>
        <p:nvSpPr>
          <p:cNvPr id="56" name="Rectangle 5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FF108F73-7AE9-5323-B3A2-E6E445D2D288}"/>
              </a:ext>
            </a:extLst>
          </p:cNvPr>
          <p:cNvSpPr>
            <a:spLocks noGrp="1"/>
          </p:cNvSpPr>
          <p:nvPr>
            <p:ph type="title"/>
          </p:nvPr>
        </p:nvSpPr>
        <p:spPr>
          <a:xfrm>
            <a:off x="-4" y="-7578"/>
            <a:ext cx="5368413" cy="1899912"/>
          </a:xfrm>
        </p:spPr>
        <p:txBody>
          <a:bodyPr>
            <a:normAutofit/>
          </a:bodyPr>
          <a:lstStyle/>
          <a:p>
            <a:r>
              <a:rPr lang="en-US" sz="4000" dirty="0"/>
              <a:t>Project Cost &amp; Community Population </a:t>
            </a:r>
          </a:p>
        </p:txBody>
      </p:sp>
      <p:sp>
        <p:nvSpPr>
          <p:cNvPr id="3" name="Content Placeholder 9">
            <a:extLst>
              <a:ext uri="{FF2B5EF4-FFF2-40B4-BE49-F238E27FC236}">
                <a16:creationId xmlns:a16="http://schemas.microsoft.com/office/drawing/2014/main" id="{26735596-62CD-AC1F-CA49-0F3F86DC6C9A}"/>
              </a:ext>
            </a:extLst>
          </p:cNvPr>
          <p:cNvSpPr>
            <a:spLocks noGrp="1"/>
          </p:cNvSpPr>
          <p:nvPr>
            <p:ph sz="half" idx="1"/>
          </p:nvPr>
        </p:nvSpPr>
        <p:spPr>
          <a:xfrm>
            <a:off x="838200" y="2434201"/>
            <a:ext cx="3822189" cy="3742762"/>
          </a:xfrm>
        </p:spPr>
        <p:txBody>
          <a:bodyPr vert="horz" lIns="91440" tIns="45720" rIns="91440" bIns="45720" rtlCol="0">
            <a:normAutofit/>
          </a:bodyPr>
          <a:lstStyle/>
          <a:p>
            <a:pPr marL="742950" lvl="1" indent="0">
              <a:buNone/>
            </a:pPr>
            <a:endParaRPr lang="en-US" sz="800" dirty="0">
              <a:effectLst/>
              <a:ea typeface="Calibri" panose="020F0502020204030204" pitchFamily="34" charset="0"/>
            </a:endParaRPr>
          </a:p>
          <a:p>
            <a:pPr marL="742950" lvl="1" indent="0">
              <a:buNone/>
            </a:pPr>
            <a:endParaRPr lang="en-US" sz="800" dirty="0"/>
          </a:p>
          <a:p>
            <a:pPr marL="514350"/>
            <a:endParaRPr lang="en-US" sz="800" dirty="0"/>
          </a:p>
          <a:p>
            <a:pPr marL="514350"/>
            <a:endParaRPr lang="en-US" sz="800" dirty="0"/>
          </a:p>
        </p:txBody>
      </p:sp>
      <p:pic>
        <p:nvPicPr>
          <p:cNvPr id="2" name="Picture 2">
            <a:extLst>
              <a:ext uri="{FF2B5EF4-FFF2-40B4-BE49-F238E27FC236}">
                <a16:creationId xmlns:a16="http://schemas.microsoft.com/office/drawing/2014/main" id="{482F789E-0A11-AB99-F95B-719E8CC223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19582" y="5943299"/>
            <a:ext cx="1638300" cy="847725"/>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9">
            <a:extLst>
              <a:ext uri="{FF2B5EF4-FFF2-40B4-BE49-F238E27FC236}">
                <a16:creationId xmlns:a16="http://schemas.microsoft.com/office/drawing/2014/main" id="{F2AA5D6E-B815-97D4-4FED-40B90C6F0F55}"/>
              </a:ext>
            </a:extLst>
          </p:cNvPr>
          <p:cNvSpPr txBox="1">
            <a:spLocks/>
          </p:cNvSpPr>
          <p:nvPr/>
        </p:nvSpPr>
        <p:spPr>
          <a:xfrm>
            <a:off x="6299" y="1798196"/>
            <a:ext cx="4349392" cy="4992827"/>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1625">
              <a:lnSpc>
                <a:spcPct val="100000"/>
              </a:lnSpc>
              <a:spcBef>
                <a:spcPts val="0"/>
              </a:spcBef>
              <a:spcAft>
                <a:spcPts val="1000"/>
              </a:spcAft>
            </a:pPr>
            <a:r>
              <a:rPr lang="en-US" sz="2000" kern="100" dirty="0" err="1">
                <a:ea typeface="Aptos" panose="020B0004020202020204" pitchFamily="34" charset="0"/>
                <a:cs typeface="Times New Roman" panose="02020603050405020304" pitchFamily="18" charset="0"/>
              </a:rPr>
              <a:t>Duduguru</a:t>
            </a:r>
            <a:r>
              <a:rPr lang="en-US" sz="2000" kern="100" dirty="0">
                <a:ea typeface="Aptos" panose="020B0004020202020204" pitchFamily="34" charset="0"/>
                <a:cs typeface="Times New Roman" panose="02020603050405020304" pitchFamily="18" charset="0"/>
              </a:rPr>
              <a:t> Community, Nasarawa State, Nigeria</a:t>
            </a:r>
          </a:p>
          <a:p>
            <a:pPr marL="758825" lvl="1">
              <a:lnSpc>
                <a:spcPct val="100000"/>
              </a:lnSpc>
              <a:spcBef>
                <a:spcPts val="0"/>
              </a:spcBef>
              <a:spcAft>
                <a:spcPts val="1000"/>
              </a:spcAft>
            </a:pPr>
            <a:r>
              <a:rPr lang="en-US" sz="1900" kern="100" dirty="0">
                <a:ea typeface="Aptos" panose="020B0004020202020204" pitchFamily="34" charset="0"/>
                <a:cs typeface="Times New Roman" panose="02020603050405020304" pitchFamily="18" charset="0"/>
              </a:rPr>
              <a:t>Population: 2225	</a:t>
            </a:r>
          </a:p>
          <a:p>
            <a:pPr marL="758825" lvl="1">
              <a:lnSpc>
                <a:spcPct val="100000"/>
              </a:lnSpc>
              <a:spcBef>
                <a:spcPts val="0"/>
              </a:spcBef>
              <a:spcAft>
                <a:spcPts val="1000"/>
              </a:spcAft>
            </a:pPr>
            <a:r>
              <a:rPr lang="en-US" sz="1900" kern="100" dirty="0">
                <a:ea typeface="Aptos" panose="020B0004020202020204" pitchFamily="34" charset="0"/>
                <a:cs typeface="Times New Roman" panose="02020603050405020304" pitchFamily="18" charset="0"/>
              </a:rPr>
              <a:t>Project Cost: $5,574.00</a:t>
            </a:r>
          </a:p>
          <a:p>
            <a:pPr marL="301625">
              <a:lnSpc>
                <a:spcPct val="100000"/>
              </a:lnSpc>
              <a:spcBef>
                <a:spcPts val="0"/>
              </a:spcBef>
              <a:spcAft>
                <a:spcPts val="1000"/>
              </a:spcAft>
            </a:pPr>
            <a:r>
              <a:rPr lang="en-US" sz="2000" kern="100" dirty="0" err="1">
                <a:ea typeface="Aptos" panose="020B0004020202020204" pitchFamily="34" charset="0"/>
                <a:cs typeface="Times New Roman" panose="02020603050405020304" pitchFamily="18" charset="0"/>
              </a:rPr>
              <a:t>Angwan</a:t>
            </a:r>
            <a:r>
              <a:rPr lang="en-US" sz="2000" kern="100" dirty="0">
                <a:ea typeface="Aptos" panose="020B0004020202020204" pitchFamily="34" charset="0"/>
                <a:cs typeface="Times New Roman" panose="02020603050405020304" pitchFamily="18" charset="0"/>
              </a:rPr>
              <a:t> </a:t>
            </a:r>
            <a:r>
              <a:rPr lang="en-US" sz="2000" kern="100" dirty="0" err="1">
                <a:ea typeface="Aptos" panose="020B0004020202020204" pitchFamily="34" charset="0"/>
                <a:cs typeface="Times New Roman" panose="02020603050405020304" pitchFamily="18" charset="0"/>
              </a:rPr>
              <a:t>Ongre</a:t>
            </a:r>
            <a:r>
              <a:rPr lang="en-US" sz="2000" kern="100" dirty="0">
                <a:ea typeface="Aptos" panose="020B0004020202020204" pitchFamily="34" charset="0"/>
                <a:cs typeface="Times New Roman" panose="02020603050405020304" pitchFamily="18" charset="0"/>
              </a:rPr>
              <a:t>-Zi, Akun Development Area, Nasarawa State, Nigeria</a:t>
            </a:r>
          </a:p>
          <a:p>
            <a:pPr marL="758825" lvl="1">
              <a:lnSpc>
                <a:spcPct val="100000"/>
              </a:lnSpc>
              <a:spcBef>
                <a:spcPts val="0"/>
              </a:spcBef>
              <a:spcAft>
                <a:spcPts val="1000"/>
              </a:spcAft>
            </a:pPr>
            <a:r>
              <a:rPr lang="en-US" sz="1900" kern="100" dirty="0">
                <a:ea typeface="Aptos" panose="020B0004020202020204" pitchFamily="34" charset="0"/>
                <a:cs typeface="Times New Roman" panose="02020603050405020304" pitchFamily="18" charset="0"/>
              </a:rPr>
              <a:t>Population: 790	</a:t>
            </a:r>
          </a:p>
          <a:p>
            <a:pPr marL="758825" lvl="1">
              <a:lnSpc>
                <a:spcPct val="100000"/>
              </a:lnSpc>
              <a:spcBef>
                <a:spcPts val="0"/>
              </a:spcBef>
              <a:spcAft>
                <a:spcPts val="1000"/>
              </a:spcAft>
            </a:pPr>
            <a:r>
              <a:rPr lang="en-US" sz="1900" kern="100" dirty="0">
                <a:ea typeface="Aptos" panose="020B0004020202020204" pitchFamily="34" charset="0"/>
                <a:cs typeface="Times New Roman" panose="02020603050405020304" pitchFamily="18" charset="0"/>
              </a:rPr>
              <a:t>Project Cost: $5,485.00</a:t>
            </a:r>
          </a:p>
          <a:p>
            <a:pPr marL="301625">
              <a:lnSpc>
                <a:spcPct val="100000"/>
              </a:lnSpc>
              <a:spcBef>
                <a:spcPts val="0"/>
              </a:spcBef>
              <a:spcAft>
                <a:spcPts val="1000"/>
              </a:spcAft>
            </a:pPr>
            <a:r>
              <a:rPr lang="en-US" sz="2000" kern="100" dirty="0" err="1">
                <a:ea typeface="Aptos" panose="020B0004020202020204" pitchFamily="34" charset="0"/>
                <a:cs typeface="Times New Roman" panose="02020603050405020304" pitchFamily="18" charset="0"/>
              </a:rPr>
              <a:t>Angwan</a:t>
            </a:r>
            <a:r>
              <a:rPr lang="en-US" sz="2000" kern="100" dirty="0">
                <a:ea typeface="Aptos" panose="020B0004020202020204" pitchFamily="34" charset="0"/>
                <a:cs typeface="Times New Roman" panose="02020603050405020304" pitchFamily="18" charset="0"/>
              </a:rPr>
              <a:t> NACABS, Wamba Bypass, Nasarawa State, Nigeria </a:t>
            </a:r>
          </a:p>
          <a:p>
            <a:pPr marL="758825" lvl="1">
              <a:lnSpc>
                <a:spcPct val="100000"/>
              </a:lnSpc>
              <a:spcBef>
                <a:spcPts val="0"/>
              </a:spcBef>
              <a:spcAft>
                <a:spcPts val="1000"/>
              </a:spcAft>
            </a:pPr>
            <a:r>
              <a:rPr lang="en-US" sz="1900" kern="100" dirty="0">
                <a:ea typeface="Aptos" panose="020B0004020202020204" pitchFamily="34" charset="0"/>
                <a:cs typeface="Times New Roman" panose="02020603050405020304" pitchFamily="18" charset="0"/>
              </a:rPr>
              <a:t>Population: 550	</a:t>
            </a:r>
          </a:p>
          <a:p>
            <a:pPr marL="758825" lvl="1">
              <a:lnSpc>
                <a:spcPct val="100000"/>
              </a:lnSpc>
              <a:spcBef>
                <a:spcPts val="0"/>
              </a:spcBef>
              <a:spcAft>
                <a:spcPts val="1000"/>
              </a:spcAft>
            </a:pPr>
            <a:r>
              <a:rPr lang="en-US" sz="1900" kern="100" dirty="0">
                <a:ea typeface="Aptos" panose="020B0004020202020204" pitchFamily="34" charset="0"/>
                <a:cs typeface="Times New Roman" panose="02020603050405020304" pitchFamily="18" charset="0"/>
              </a:rPr>
              <a:t>Project Cost: $5,114.00</a:t>
            </a:r>
          </a:p>
          <a:p>
            <a:pPr marL="301625">
              <a:lnSpc>
                <a:spcPct val="100000"/>
              </a:lnSpc>
              <a:spcBef>
                <a:spcPts val="0"/>
              </a:spcBef>
              <a:spcAft>
                <a:spcPts val="1000"/>
              </a:spcAft>
            </a:pPr>
            <a:r>
              <a:rPr lang="en-US" sz="2000" kern="100" dirty="0" err="1">
                <a:ea typeface="Aptos" panose="020B0004020202020204" pitchFamily="34" charset="0"/>
                <a:cs typeface="Times New Roman" panose="02020603050405020304" pitchFamily="18" charset="0"/>
              </a:rPr>
              <a:t>Angwan</a:t>
            </a:r>
            <a:r>
              <a:rPr lang="en-US" sz="2000" kern="100" dirty="0">
                <a:ea typeface="Aptos" panose="020B0004020202020204" pitchFamily="34" charset="0"/>
                <a:cs typeface="Times New Roman" panose="02020603050405020304" pitchFamily="18" charset="0"/>
              </a:rPr>
              <a:t> </a:t>
            </a:r>
            <a:r>
              <a:rPr lang="en-US" sz="2000" kern="100" dirty="0" err="1">
                <a:ea typeface="Aptos" panose="020B0004020202020204" pitchFamily="34" charset="0"/>
                <a:cs typeface="Times New Roman" panose="02020603050405020304" pitchFamily="18" charset="0"/>
              </a:rPr>
              <a:t>Busha</a:t>
            </a:r>
            <a:r>
              <a:rPr lang="en-US" sz="2000" kern="100" dirty="0">
                <a:ea typeface="Aptos" panose="020B0004020202020204" pitchFamily="34" charset="0"/>
                <a:cs typeface="Times New Roman" panose="02020603050405020304" pitchFamily="18" charset="0"/>
              </a:rPr>
              <a:t> Community, Nasarawa State, Nigeria</a:t>
            </a:r>
          </a:p>
          <a:p>
            <a:pPr marL="758825" lvl="1">
              <a:lnSpc>
                <a:spcPct val="100000"/>
              </a:lnSpc>
              <a:spcBef>
                <a:spcPts val="0"/>
              </a:spcBef>
              <a:spcAft>
                <a:spcPts val="1000"/>
              </a:spcAft>
            </a:pPr>
            <a:r>
              <a:rPr lang="en-US" sz="1900" kern="100" dirty="0">
                <a:ea typeface="Aptos" panose="020B0004020202020204" pitchFamily="34" charset="0"/>
                <a:cs typeface="Times New Roman" panose="02020603050405020304" pitchFamily="18" charset="0"/>
              </a:rPr>
              <a:t>Population: 2260	</a:t>
            </a:r>
          </a:p>
          <a:p>
            <a:pPr marL="758825" lvl="1">
              <a:lnSpc>
                <a:spcPct val="100000"/>
              </a:lnSpc>
              <a:spcBef>
                <a:spcPts val="0"/>
              </a:spcBef>
              <a:spcAft>
                <a:spcPts val="1000"/>
              </a:spcAft>
            </a:pPr>
            <a:r>
              <a:rPr lang="en-US" sz="1900" kern="100" dirty="0">
                <a:ea typeface="Aptos" panose="020B0004020202020204" pitchFamily="34" charset="0"/>
                <a:cs typeface="Times New Roman" panose="02020603050405020304" pitchFamily="18" charset="0"/>
              </a:rPr>
              <a:t>Project Cost: $5,579.00</a:t>
            </a:r>
          </a:p>
          <a:p>
            <a:pPr marL="758825" lvl="1">
              <a:lnSpc>
                <a:spcPct val="100000"/>
              </a:lnSpc>
              <a:spcBef>
                <a:spcPts val="0"/>
              </a:spcBef>
              <a:spcAft>
                <a:spcPts val="1000"/>
              </a:spcAft>
            </a:pPr>
            <a:endParaRPr lang="en-US" sz="2100" kern="100" dirty="0">
              <a:ea typeface="Aptos" panose="020B0004020202020204" pitchFamily="34" charset="0"/>
              <a:cs typeface="Times New Roman" panose="02020603050405020304" pitchFamily="18" charset="0"/>
            </a:endParaRPr>
          </a:p>
          <a:p>
            <a:pPr marL="514350">
              <a:lnSpc>
                <a:spcPct val="100000"/>
              </a:lnSpc>
              <a:spcAft>
                <a:spcPts val="1000"/>
              </a:spcAft>
            </a:pPr>
            <a:endParaRPr lang="en-US" sz="2000" dirty="0"/>
          </a:p>
          <a:p>
            <a:pPr marL="514350">
              <a:lnSpc>
                <a:spcPct val="100000"/>
              </a:lnSpc>
              <a:spcAft>
                <a:spcPts val="1000"/>
              </a:spcAft>
            </a:pPr>
            <a:endParaRPr lang="en-US" sz="2000" dirty="0"/>
          </a:p>
        </p:txBody>
      </p:sp>
    </p:spTree>
    <p:extLst>
      <p:ext uri="{BB962C8B-B14F-4D97-AF65-F5344CB8AC3E}">
        <p14:creationId xmlns:p14="http://schemas.microsoft.com/office/powerpoint/2010/main" val="241485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Content Placeholder 11">
            <a:extLst>
              <a:ext uri="{FF2B5EF4-FFF2-40B4-BE49-F238E27FC236}">
                <a16:creationId xmlns:a16="http://schemas.microsoft.com/office/drawing/2014/main" id="{FFC54CD4-21E7-26C3-FF67-CF40EB0FAEA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t="22082" b="24725"/>
          <a:stretch>
            <a:fillRect/>
          </a:stretch>
        </p:blipFill>
        <p:spPr>
          <a:xfrm>
            <a:off x="2522356" y="10"/>
            <a:ext cx="9669642" cy="6857990"/>
          </a:xfrm>
          <a:prstGeom prst="rect">
            <a:avLst/>
          </a:prstGeom>
        </p:spPr>
      </p:pic>
      <p:sp>
        <p:nvSpPr>
          <p:cNvPr id="48" name="Rectangle 47">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0E13B800-6A0E-D95B-6712-66E212C96289}"/>
              </a:ext>
            </a:extLst>
          </p:cNvPr>
          <p:cNvSpPr>
            <a:spLocks noGrp="1"/>
          </p:cNvSpPr>
          <p:nvPr>
            <p:ph type="title"/>
          </p:nvPr>
        </p:nvSpPr>
        <p:spPr>
          <a:xfrm>
            <a:off x="609737" y="365125"/>
            <a:ext cx="3822189" cy="1899912"/>
          </a:xfrm>
        </p:spPr>
        <p:txBody>
          <a:bodyPr vert="horz" lIns="91440" tIns="45720" rIns="91440" bIns="45720" rtlCol="0" anchor="ctr">
            <a:normAutofit/>
          </a:bodyPr>
          <a:lstStyle/>
          <a:p>
            <a:r>
              <a:rPr lang="en-US" sz="4000" dirty="0"/>
              <a:t>Financial</a:t>
            </a:r>
          </a:p>
        </p:txBody>
      </p:sp>
      <p:sp>
        <p:nvSpPr>
          <p:cNvPr id="5" name="Content Placeholder 4">
            <a:extLst>
              <a:ext uri="{FF2B5EF4-FFF2-40B4-BE49-F238E27FC236}">
                <a16:creationId xmlns:a16="http://schemas.microsoft.com/office/drawing/2014/main" id="{1480DE94-DA7A-DF4E-1D0D-BD77533A7EBB}"/>
              </a:ext>
            </a:extLst>
          </p:cNvPr>
          <p:cNvSpPr>
            <a:spLocks noGrp="1"/>
          </p:cNvSpPr>
          <p:nvPr>
            <p:ph sz="half" idx="1"/>
          </p:nvPr>
        </p:nvSpPr>
        <p:spPr>
          <a:xfrm>
            <a:off x="177811" y="2099904"/>
            <a:ext cx="3822189" cy="3742762"/>
          </a:xfrm>
        </p:spPr>
        <p:txBody>
          <a:bodyPr vert="horz" lIns="91440" tIns="45720" rIns="91440" bIns="45720" rtlCol="0">
            <a:normAutofit/>
          </a:bodyPr>
          <a:lstStyle/>
          <a:p>
            <a:r>
              <a:rPr lang="en-US" sz="2400" dirty="0"/>
              <a:t>Fundraisers &amp; Donations: $32,058.79</a:t>
            </a:r>
          </a:p>
          <a:p>
            <a:r>
              <a:rPr lang="en-US" sz="2400" dirty="0"/>
              <a:t>Expenses &amp; Water Project Costs: $30,474.42</a:t>
            </a:r>
          </a:p>
          <a:p>
            <a:r>
              <a:rPr lang="en-US" sz="2400" dirty="0"/>
              <a:t>Percentage of Income Spent on Water Projects: 68%</a:t>
            </a:r>
          </a:p>
          <a:p>
            <a:endParaRPr lang="en-US" sz="2400" dirty="0"/>
          </a:p>
        </p:txBody>
      </p:sp>
      <p:pic>
        <p:nvPicPr>
          <p:cNvPr id="8" name="Picture 2">
            <a:extLst>
              <a:ext uri="{FF2B5EF4-FFF2-40B4-BE49-F238E27FC236}">
                <a16:creationId xmlns:a16="http://schemas.microsoft.com/office/drawing/2014/main" id="{3A320B23-4B70-9627-38E7-6FCB697BDA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19582" y="5943299"/>
            <a:ext cx="1638300" cy="84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0740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F108F73-7AE9-5323-B3A2-E6E445D2D288}"/>
              </a:ext>
            </a:extLst>
          </p:cNvPr>
          <p:cNvSpPr>
            <a:spLocks noGrp="1"/>
          </p:cNvSpPr>
          <p:nvPr>
            <p:ph type="title"/>
          </p:nvPr>
        </p:nvSpPr>
        <p:spPr/>
        <p:txBody>
          <a:bodyPr vert="horz" lIns="91440" tIns="45720" rIns="91440" bIns="45720" rtlCol="0" anchor="b">
            <a:normAutofit/>
          </a:bodyPr>
          <a:lstStyle/>
          <a:p>
            <a:r>
              <a:rPr lang="en-US" sz="5400"/>
              <a:t> </a:t>
            </a:r>
          </a:p>
        </p:txBody>
      </p:sp>
      <p:sp>
        <p:nvSpPr>
          <p:cNvPr id="14" name="TextBox 13">
            <a:extLst>
              <a:ext uri="{FF2B5EF4-FFF2-40B4-BE49-F238E27FC236}">
                <a16:creationId xmlns:a16="http://schemas.microsoft.com/office/drawing/2014/main" id="{13E63DB6-D55B-224B-36CC-CB76F2349534}"/>
              </a:ext>
            </a:extLst>
          </p:cNvPr>
          <p:cNvSpPr txBox="1"/>
          <p:nvPr/>
        </p:nvSpPr>
        <p:spPr>
          <a:xfrm>
            <a:off x="635968" y="2909771"/>
            <a:ext cx="4243589" cy="3320668"/>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13" name="Content Placeholder 12">
            <a:extLst>
              <a:ext uri="{FF2B5EF4-FFF2-40B4-BE49-F238E27FC236}">
                <a16:creationId xmlns:a16="http://schemas.microsoft.com/office/drawing/2014/main" id="{73D769C2-B3AB-6E7A-469E-F2F7CA653834}"/>
              </a:ext>
            </a:extLst>
          </p:cNvPr>
          <p:cNvPicPr>
            <a:picLocks noChangeAspect="1"/>
          </p:cNvPicPr>
          <p:nvPr/>
        </p:nvPicPr>
        <p:blipFill>
          <a:blip r:embed="rId2">
            <a:extLst>
              <a:ext uri="{28A0092B-C50C-407E-A947-70E740481C1C}">
                <a14:useLocalDpi xmlns:a14="http://schemas.microsoft.com/office/drawing/2010/main" val="0"/>
              </a:ext>
            </a:extLst>
          </a:blip>
          <a:srcRect l="12377" r="12377"/>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2" name="Picture 2">
            <a:extLst>
              <a:ext uri="{FF2B5EF4-FFF2-40B4-BE49-F238E27FC236}">
                <a16:creationId xmlns:a16="http://schemas.microsoft.com/office/drawing/2014/main" id="{482F789E-0A11-AB99-F95B-719E8CC223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769" y="548167"/>
            <a:ext cx="2892968" cy="149694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9">
            <a:extLst>
              <a:ext uri="{FF2B5EF4-FFF2-40B4-BE49-F238E27FC236}">
                <a16:creationId xmlns:a16="http://schemas.microsoft.com/office/drawing/2014/main" id="{7FBA2C01-D8B2-D905-CFCB-F2EA29FB7DDD}"/>
              </a:ext>
            </a:extLst>
          </p:cNvPr>
          <p:cNvSpPr txBox="1">
            <a:spLocks/>
          </p:cNvSpPr>
          <p:nvPr/>
        </p:nvSpPr>
        <p:spPr>
          <a:xfrm>
            <a:off x="217410" y="2909771"/>
            <a:ext cx="4878219" cy="33206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0">
              <a:buNone/>
            </a:pPr>
            <a:endParaRPr lang="en-US" sz="2400" dirty="0">
              <a:ea typeface="Calibri" panose="020F0502020204030204" pitchFamily="34" charset="0"/>
            </a:endParaRPr>
          </a:p>
          <a:p>
            <a:pPr marL="285750" indent="0">
              <a:buNone/>
            </a:pPr>
            <a:endParaRPr lang="en-US" sz="2400" dirty="0"/>
          </a:p>
          <a:p>
            <a:pPr marL="514350"/>
            <a:endParaRPr lang="en-US" sz="2400" dirty="0"/>
          </a:p>
          <a:p>
            <a:pPr marL="514350"/>
            <a:endParaRPr lang="en-US" sz="2400" dirty="0"/>
          </a:p>
        </p:txBody>
      </p:sp>
      <p:sp>
        <p:nvSpPr>
          <p:cNvPr id="7" name="Content Placeholder 9">
            <a:extLst>
              <a:ext uri="{FF2B5EF4-FFF2-40B4-BE49-F238E27FC236}">
                <a16:creationId xmlns:a16="http://schemas.microsoft.com/office/drawing/2014/main" id="{2677F74E-26EE-D6FE-DFA1-A7D66EF48F2E}"/>
              </a:ext>
            </a:extLst>
          </p:cNvPr>
          <p:cNvSpPr txBox="1">
            <a:spLocks/>
          </p:cNvSpPr>
          <p:nvPr/>
        </p:nvSpPr>
        <p:spPr>
          <a:xfrm>
            <a:off x="296944" y="2021097"/>
            <a:ext cx="4906721" cy="33206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0">
              <a:buNone/>
            </a:pPr>
            <a:r>
              <a:rPr lang="en-US" sz="2400" dirty="0">
                <a:ea typeface="Calibri" panose="020F0502020204030204" pitchFamily="34" charset="0"/>
              </a:rPr>
              <a:t>Our partner NGO in Nigeria experienced a significant leadership challenge in 2024. While continuing in our mission we will also be focused on assisting </a:t>
            </a:r>
            <a:r>
              <a:rPr lang="en-US" sz="2400" dirty="0" err="1">
                <a:ea typeface="Calibri" panose="020F0502020204030204" pitchFamily="34" charset="0"/>
              </a:rPr>
              <a:t>Chuga</a:t>
            </a:r>
            <a:r>
              <a:rPr lang="en-US" sz="2400" dirty="0">
                <a:ea typeface="Calibri" panose="020F0502020204030204" pitchFamily="34" charset="0"/>
              </a:rPr>
              <a:t> and Friends Foundation (CFF) in addressing this challenge in 2025.</a:t>
            </a:r>
            <a:endParaRPr lang="en-US" sz="2400" dirty="0"/>
          </a:p>
          <a:p>
            <a:pPr marL="514350"/>
            <a:endParaRPr lang="en-US" sz="2400" dirty="0"/>
          </a:p>
          <a:p>
            <a:pPr marL="514350"/>
            <a:endParaRPr lang="en-US" sz="2400" dirty="0"/>
          </a:p>
        </p:txBody>
      </p:sp>
    </p:spTree>
    <p:extLst>
      <p:ext uri="{BB962C8B-B14F-4D97-AF65-F5344CB8AC3E}">
        <p14:creationId xmlns:p14="http://schemas.microsoft.com/office/powerpoint/2010/main" val="287034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7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937</TotalTime>
  <Words>244</Words>
  <Application>Microsoft Office PowerPoint</Application>
  <PresentationFormat>Widescreen</PresentationFormat>
  <Paragraphs>42</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Aptos</vt:lpstr>
      <vt:lpstr>Aptos Display</vt:lpstr>
      <vt:lpstr>Arial</vt:lpstr>
      <vt:lpstr>Calibri</vt:lpstr>
      <vt:lpstr>Office Theme</vt:lpstr>
      <vt:lpstr>Partners For Water  2024 Annual Report   </vt:lpstr>
      <vt:lpstr>PowerPoint Presentation</vt:lpstr>
      <vt:lpstr>Projects Completed: 4</vt:lpstr>
      <vt:lpstr>Project Cost &amp; Community Population </vt:lpstr>
      <vt:lpstr>Financial</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Jason Townsell</dc:creator>
  <cp:lastModifiedBy>Jason Townsell</cp:lastModifiedBy>
  <cp:revision>7</cp:revision>
  <dcterms:created xsi:type="dcterms:W3CDTF">2024-12-28T02:58:01Z</dcterms:created>
  <dcterms:modified xsi:type="dcterms:W3CDTF">2025-07-24T19:40:37Z</dcterms:modified>
</cp:coreProperties>
</file>